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media/image1.jpeg" ContentType="image/jpeg"/>
  <Override PartName="/ppt/media/image2.jpeg" ContentType="image/jpeg"/>
  <Override PartName="/ppt/theme/theme2.xml" ContentType="application/vnd.openxmlformats-officedocument.them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642937"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Tx/>
        <a:latin typeface="Helvetica"/>
        <a:ea typeface="Helvetica"/>
        <a:cs typeface="Helvetica"/>
        <a:sym typeface="Helvetica"/>
      </a:defRPr>
    </a:lvl1pPr>
    <a:lvl2pPr marL="0" marR="0" indent="228600" algn="l" defTabSz="642937"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Tx/>
        <a:latin typeface="Helvetica"/>
        <a:ea typeface="Helvetica"/>
        <a:cs typeface="Helvetica"/>
        <a:sym typeface="Helvetica"/>
      </a:defRPr>
    </a:lvl2pPr>
    <a:lvl3pPr marL="0" marR="0" indent="457200" algn="l" defTabSz="642937"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Tx/>
        <a:latin typeface="Helvetica"/>
        <a:ea typeface="Helvetica"/>
        <a:cs typeface="Helvetica"/>
        <a:sym typeface="Helvetica"/>
      </a:defRPr>
    </a:lvl3pPr>
    <a:lvl4pPr marL="0" marR="0" indent="685800" algn="l" defTabSz="642937"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Tx/>
        <a:latin typeface="Helvetica"/>
        <a:ea typeface="Helvetica"/>
        <a:cs typeface="Helvetica"/>
        <a:sym typeface="Helvetica"/>
      </a:defRPr>
    </a:lvl4pPr>
    <a:lvl5pPr marL="0" marR="0" indent="914400" algn="l" defTabSz="642937"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Tx/>
        <a:latin typeface="Helvetica"/>
        <a:ea typeface="Helvetica"/>
        <a:cs typeface="Helvetica"/>
        <a:sym typeface="Helvetica"/>
      </a:defRPr>
    </a:lvl5pPr>
    <a:lvl6pPr marL="0" marR="0" indent="1143000" algn="l" defTabSz="642937"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Tx/>
        <a:latin typeface="Helvetica"/>
        <a:ea typeface="Helvetica"/>
        <a:cs typeface="Helvetica"/>
        <a:sym typeface="Helvetica"/>
      </a:defRPr>
    </a:lvl6pPr>
    <a:lvl7pPr marL="0" marR="0" indent="1371600" algn="l" defTabSz="642937"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Tx/>
        <a:latin typeface="Helvetica"/>
        <a:ea typeface="Helvetica"/>
        <a:cs typeface="Helvetica"/>
        <a:sym typeface="Helvetica"/>
      </a:defRPr>
    </a:lvl7pPr>
    <a:lvl8pPr marL="0" marR="0" indent="1600200" algn="l" defTabSz="642937"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Tx/>
        <a:latin typeface="Helvetica"/>
        <a:ea typeface="Helvetica"/>
        <a:cs typeface="Helvetica"/>
        <a:sym typeface="Helvetica"/>
      </a:defRPr>
    </a:lvl8pPr>
    <a:lvl9pPr marL="0" marR="0" indent="1828800" algn="l" defTabSz="642937"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Tx/>
        <a:latin typeface="Helvetica"/>
        <a:ea typeface="Helvetica"/>
        <a:cs typeface="Helvetica"/>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b="def" i="def"/>
      <a:tcStyle>
        <a:tcBdr/>
        <a:fill>
          <a:solidFill>
            <a:srgbClr val="E3E5E8"/>
          </a:solidFill>
        </a:fill>
      </a:tcStyle>
    </a:band2H>
    <a:firstCol>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def" i="def">
        <a:font>
          <a:latin typeface="Helvetica Light"/>
          <a:ea typeface="Helvetica Light"/>
          <a:cs typeface="Helvetica Light"/>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de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b="def" i="def"/>
      <a:tcStyle>
        <a:tcBdr/>
        <a:fill>
          <a:solidFill>
            <a:srgbClr val="E1E0DA"/>
          </a:solidFill>
        </a:fill>
      </a:tcStyle>
    </a:band2H>
    <a:firstCol>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def" i="def">
        <a:font>
          <a:latin typeface="Helvetica Light"/>
          <a:ea typeface="Helvetica Light"/>
          <a:cs typeface="Helvetica Light"/>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de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def" i="def">
        <a:font>
          <a:latin typeface="Helvetica Light"/>
          <a:ea typeface="Helvetica Light"/>
          <a:cs typeface="Helvetica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b="def" i="def"/>
      <a:tcStyle>
        <a:tcBdr/>
        <a:fill>
          <a:solidFill>
            <a:srgbClr val="C3C2C2"/>
          </a:solidFill>
        </a:fill>
      </a:tcStyle>
    </a:band2H>
    <a:firstCol>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de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def" i="def">
        <a:font>
          <a:latin typeface="Helvetica Light"/>
          <a:ea typeface="Helvetica Light"/>
          <a:cs typeface="Helvetica Light"/>
        </a:font>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b="def" i="def"/>
      <a:tcStyle>
        <a:tcBdr/>
        <a:fill>
          <a:solidFill>
            <a:srgbClr val="DCE5E6"/>
          </a:solidFill>
        </a:fill>
      </a:tcStyle>
    </a:band2H>
    <a:firstCol>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de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def" i="def">
        <a:font>
          <a:latin typeface="Helvetica Light"/>
          <a:ea typeface="Helvetica Light"/>
          <a:cs typeface="Helvetica Light"/>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b="def" i="def"/>
      <a:tcStyle>
        <a:tcBdr/>
        <a:fill>
          <a:solidFill>
            <a:srgbClr val="DEDEDF"/>
          </a:solidFill>
        </a:fill>
      </a:tcStyle>
    </a:band2H>
    <a:firstCol>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de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def" i="def">
        <a:font>
          <a:latin typeface="Helvetica Light"/>
          <a:ea typeface="Helvetica Light"/>
          <a:cs typeface="Helvetica Light"/>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b="def" i="def"/>
      <a:tcStyle>
        <a:tcBdr/>
        <a:fill>
          <a:solidFill>
            <a:srgbClr val="EDEEEE"/>
          </a:solidFill>
        </a:fill>
      </a:tcStyle>
    </a:band2H>
    <a:firstCol>
      <a:tcTxStyle b="on" i="de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de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8F44A2F1-9E1F-4B54-A3A2-5F16C0AD49E2}" styleName="">
    <a:tblBg/>
    <a:wholeTbl>
      <a:tcTxStyle b="off" i="off">
        <a:fontRef idx="major">
          <a:srgbClr val="000000"/>
        </a:fontRef>
        <a:srgbClr val="000000"/>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wholeTbl>
    <a:band2H>
      <a:tcTxStyle b="def" i="def"/>
      <a:tcStyle>
        <a:tcBdr/>
        <a:fill>
          <a:solidFill>
            <a:srgbClr val="C5C7C9">
              <a:alpha val="30000"/>
            </a:srgbClr>
          </a:solidFill>
        </a:fill>
      </a:tcStyle>
    </a:band2H>
    <a:firstCol>
      <a:tcTxStyle b="off" i="off">
        <a:fontRef idx="maj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Col>
    <a:lastRow>
      <a:tcTxStyle b="off" i="off">
        <a:fontRef idx="maj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lastRow>
    <a:firstRow>
      <a:tcTxStyle b="off" i="off">
        <a:fontRef idx="major">
          <a:srgbClr val="FFFFFF"/>
        </a:fontRef>
        <a:srgbClr val="FFFFFF"/>
      </a:tcTxStyle>
      <a:tcStyle>
        <a:tcBdr>
          <a:left>
            <a:ln w="25400" cap="flat">
              <a:solidFill>
                <a:srgbClr val="000000"/>
              </a:solidFill>
              <a:prstDash val="solid"/>
              <a:miter lim="400000"/>
            </a:ln>
          </a:left>
          <a:right>
            <a:ln w="25400" cap="flat">
              <a:solidFill>
                <a:srgbClr val="000000"/>
              </a:solidFill>
              <a:prstDash val="solid"/>
              <a:miter lim="400000"/>
            </a:ln>
          </a:right>
          <a:top>
            <a:ln w="25400" cap="flat">
              <a:solidFill>
                <a:srgbClr val="000000"/>
              </a:solidFill>
              <a:prstDash val="solid"/>
              <a:miter lim="400000"/>
            </a:ln>
          </a:top>
          <a:bottom>
            <a:ln w="25400" cap="flat">
              <a:solidFill>
                <a:srgbClr val="000000"/>
              </a:solidFill>
              <a:prstDash val="solid"/>
              <a:miter lim="400000"/>
            </a:ln>
          </a:bottom>
          <a:insideH>
            <a:ln w="25400" cap="flat">
              <a:solidFill>
                <a:srgbClr val="000000"/>
              </a:solidFill>
              <a:prstDash val="solid"/>
              <a:miter lim="400000"/>
            </a:ln>
          </a:insideH>
          <a:insideV>
            <a:ln w="25400" cap="flat">
              <a:solidFill>
                <a:srgbClr val="000000"/>
              </a:solidFill>
              <a:prstDash val="solid"/>
              <a:miter lim="400000"/>
            </a:ln>
          </a:insideV>
        </a:tcBdr>
        <a:fill>
          <a:noFill/>
        </a:fill>
      </a:tcStyle>
    </a:firstRow>
  </a:tblStyle>
  <a:tblStyle styleId="{D51ADE6A-740E-44AE-83CC-AE7238B6C88D}" styleName="">
    <a:tblBg/>
    <a:wholeTbl>
      <a:tcTxStyle b="off" i="off">
        <a:font>
          <a:latin typeface="Palatino"/>
          <a:ea typeface="Palatino"/>
          <a:cs typeface="Palatino"/>
        </a:font>
        <a:srgbClr val="515151"/>
      </a:tcTxStyle>
      <a:tcStyle>
        <a:tcBdr>
          <a:left>
            <a:ln w="25400" cap="flat">
              <a:solidFill>
                <a:srgbClr val="A9A9A4"/>
              </a:solidFill>
              <a:prstDash val="solid"/>
              <a:miter lim="400000"/>
            </a:ln>
          </a:left>
          <a:right>
            <a:ln w="25400" cap="flat">
              <a:solidFill>
                <a:srgbClr val="A9A9A4"/>
              </a:solidFill>
              <a:prstDash val="solid"/>
              <a:miter lim="400000"/>
            </a:ln>
          </a:right>
          <a:top>
            <a:ln w="25400" cap="flat">
              <a:solidFill>
                <a:srgbClr val="A9A9A4"/>
              </a:solidFill>
              <a:prstDash val="solid"/>
              <a:miter lim="400000"/>
            </a:ln>
          </a:top>
          <a:bottom>
            <a:ln w="25400" cap="flat">
              <a:solidFill>
                <a:srgbClr val="A9A9A4"/>
              </a:solidFill>
              <a:prstDash val="solid"/>
              <a:miter lim="400000"/>
            </a:ln>
          </a:bottom>
          <a:insideH>
            <a:ln w="25400" cap="flat">
              <a:solidFill>
                <a:srgbClr val="A9A9A4"/>
              </a:solidFill>
              <a:prstDash val="solid"/>
              <a:miter lim="400000"/>
            </a:ln>
          </a:insideH>
          <a:insideV>
            <a:ln w="25400" cap="flat">
              <a:solidFill>
                <a:srgbClr val="A9A9A4"/>
              </a:solidFill>
              <a:prstDash val="solid"/>
              <a:miter lim="400000"/>
            </a:ln>
          </a:insideV>
        </a:tcBdr>
        <a:fill>
          <a:noFill/>
        </a:fill>
      </a:tcStyle>
    </a:wholeTbl>
    <a:band2H>
      <a:tcTxStyle b="def" i="def"/>
      <a:tcStyle>
        <a:tcBdr/>
        <a:fill>
          <a:solidFill>
            <a:srgbClr val="81A5D4">
              <a:alpha val="15000"/>
            </a:srgbClr>
          </a:solidFill>
        </a:fill>
      </a:tcStyle>
    </a:band2H>
    <a:firstCol>
      <a:tcTxStyle b="off" i="off">
        <a:font>
          <a:latin typeface="Palatino"/>
          <a:ea typeface="Palatino"/>
          <a:cs typeface="Palatino"/>
        </a:font>
        <a:srgbClr val="F3F1D8"/>
      </a:tcTxStyle>
      <a:tcStyle>
        <a:tcBdr>
          <a:left>
            <a:ln w="25400" cap="flat">
              <a:solidFill>
                <a:srgbClr val="A9A9A4"/>
              </a:solidFill>
              <a:prstDash val="solid"/>
              <a:miter lim="400000"/>
            </a:ln>
          </a:left>
          <a:right>
            <a:ln w="25400" cap="flat">
              <a:solidFill>
                <a:srgbClr val="A9A9A4"/>
              </a:solidFill>
              <a:prstDash val="solid"/>
              <a:miter lim="400000"/>
            </a:ln>
          </a:right>
          <a:top>
            <a:ln w="25400" cap="flat">
              <a:solidFill>
                <a:srgbClr val="A9A9A4"/>
              </a:solidFill>
              <a:prstDash val="solid"/>
              <a:miter lim="400000"/>
            </a:ln>
          </a:top>
          <a:bottom>
            <a:ln w="25400" cap="flat">
              <a:solidFill>
                <a:srgbClr val="A9A9A4"/>
              </a:solidFill>
              <a:prstDash val="solid"/>
              <a:miter lim="400000"/>
            </a:ln>
          </a:bottom>
          <a:insideH>
            <a:ln w="25400" cap="flat">
              <a:solidFill>
                <a:srgbClr val="A9A9A4"/>
              </a:solidFill>
              <a:prstDash val="solid"/>
              <a:miter lim="400000"/>
            </a:ln>
          </a:insideH>
          <a:insideV>
            <a:ln w="25400" cap="flat">
              <a:solidFill>
                <a:srgbClr val="A9A9A4"/>
              </a:solidFill>
              <a:prstDash val="solid"/>
              <a:miter lim="400000"/>
            </a:ln>
          </a:insideV>
        </a:tcBdr>
        <a:fill>
          <a:noFill/>
        </a:fill>
      </a:tcStyle>
    </a:firstCol>
    <a:lastRow>
      <a:tcTxStyle b="off" i="off">
        <a:font>
          <a:latin typeface="Palatino"/>
          <a:ea typeface="Palatino"/>
          <a:cs typeface="Palatino"/>
        </a:font>
        <a:srgbClr val="F3F1D8"/>
      </a:tcTxStyle>
      <a:tcStyle>
        <a:tcBdr>
          <a:left>
            <a:ln w="25400" cap="flat">
              <a:solidFill>
                <a:srgbClr val="A9A9A4"/>
              </a:solidFill>
              <a:prstDash val="solid"/>
              <a:miter lim="400000"/>
            </a:ln>
          </a:left>
          <a:right>
            <a:ln w="25400" cap="flat">
              <a:solidFill>
                <a:srgbClr val="A9A9A4"/>
              </a:solidFill>
              <a:prstDash val="solid"/>
              <a:miter lim="400000"/>
            </a:ln>
          </a:right>
          <a:top>
            <a:ln w="25400" cap="flat">
              <a:solidFill>
                <a:srgbClr val="A9A9A4"/>
              </a:solidFill>
              <a:prstDash val="solid"/>
              <a:miter lim="400000"/>
            </a:ln>
          </a:top>
          <a:bottom>
            <a:ln w="25400" cap="flat">
              <a:solidFill>
                <a:srgbClr val="A9A9A4"/>
              </a:solidFill>
              <a:prstDash val="solid"/>
              <a:miter lim="400000"/>
            </a:ln>
          </a:bottom>
          <a:insideH>
            <a:ln w="25400" cap="flat">
              <a:solidFill>
                <a:srgbClr val="A9A9A4"/>
              </a:solidFill>
              <a:prstDash val="solid"/>
              <a:miter lim="400000"/>
            </a:ln>
          </a:insideH>
          <a:insideV>
            <a:ln w="25400" cap="flat">
              <a:solidFill>
                <a:srgbClr val="A9A9A4"/>
              </a:solidFill>
              <a:prstDash val="solid"/>
              <a:miter lim="400000"/>
            </a:ln>
          </a:insideV>
        </a:tcBdr>
        <a:fill>
          <a:noFill/>
        </a:fill>
      </a:tcStyle>
    </a:lastRow>
    <a:firstRow>
      <a:tcTxStyle b="off" i="off">
        <a:font>
          <a:latin typeface="Palatino"/>
          <a:ea typeface="Palatino"/>
          <a:cs typeface="Palatino"/>
        </a:font>
        <a:srgbClr val="F3F1D8"/>
      </a:tcTxStyle>
      <a:tcStyle>
        <a:tcBdr>
          <a:left>
            <a:ln w="25400" cap="flat">
              <a:solidFill>
                <a:srgbClr val="A9A9A4"/>
              </a:solidFill>
              <a:prstDash val="solid"/>
              <a:miter lim="400000"/>
            </a:ln>
          </a:left>
          <a:right>
            <a:ln w="25400" cap="flat">
              <a:solidFill>
                <a:srgbClr val="A9A9A4"/>
              </a:solidFill>
              <a:prstDash val="solid"/>
              <a:miter lim="400000"/>
            </a:ln>
          </a:right>
          <a:top>
            <a:ln w="25400" cap="flat">
              <a:solidFill>
                <a:srgbClr val="A9A9A4"/>
              </a:solidFill>
              <a:prstDash val="solid"/>
              <a:miter lim="400000"/>
            </a:ln>
          </a:top>
          <a:bottom>
            <a:ln w="25400" cap="flat">
              <a:solidFill>
                <a:srgbClr val="A9A9A4"/>
              </a:solidFill>
              <a:prstDash val="solid"/>
              <a:miter lim="400000"/>
            </a:ln>
          </a:bottom>
          <a:insideH>
            <a:ln w="25400" cap="flat">
              <a:solidFill>
                <a:srgbClr val="A9A9A4"/>
              </a:solidFill>
              <a:prstDash val="solid"/>
              <a:miter lim="400000"/>
            </a:ln>
          </a:insideH>
          <a:insideV>
            <a:ln w="25400" cap="flat">
              <a:solidFill>
                <a:srgbClr val="A9A9A4"/>
              </a:solidFill>
              <a:prstDash val="solid"/>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201" name="Shape 201"/>
          <p:cNvSpPr/>
          <p:nvPr>
            <p:ph type="sldImg"/>
          </p:nvPr>
        </p:nvSpPr>
        <p:spPr>
          <a:xfrm>
            <a:off x="1143000" y="685800"/>
            <a:ext cx="4572000" cy="3429000"/>
          </a:xfrm>
          <a:prstGeom prst="rect">
            <a:avLst/>
          </a:prstGeom>
        </p:spPr>
        <p:txBody>
          <a:bodyPr/>
          <a:lstStyle/>
          <a:p>
            <a:pPr/>
          </a:p>
        </p:txBody>
      </p:sp>
      <p:sp>
        <p:nvSpPr>
          <p:cNvPr id="202" name="Shape 202"/>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584200" latinLnBrk="0">
      <a:defRPr sz="2200">
        <a:latin typeface="Lucida Grande"/>
        <a:ea typeface="Lucida Grande"/>
        <a:cs typeface="Lucida Grande"/>
        <a:sym typeface="Lucida Grande"/>
      </a:defRPr>
    </a:lvl1pPr>
    <a:lvl2pPr indent="228600" defTabSz="584200" latinLnBrk="0">
      <a:defRPr sz="2200">
        <a:latin typeface="Lucida Grande"/>
        <a:ea typeface="Lucida Grande"/>
        <a:cs typeface="Lucida Grande"/>
        <a:sym typeface="Lucida Grande"/>
      </a:defRPr>
    </a:lvl2pPr>
    <a:lvl3pPr indent="457200" defTabSz="584200" latinLnBrk="0">
      <a:defRPr sz="2200">
        <a:latin typeface="Lucida Grande"/>
        <a:ea typeface="Lucida Grande"/>
        <a:cs typeface="Lucida Grande"/>
        <a:sym typeface="Lucida Grande"/>
      </a:defRPr>
    </a:lvl3pPr>
    <a:lvl4pPr indent="685800" defTabSz="584200" latinLnBrk="0">
      <a:defRPr sz="2200">
        <a:latin typeface="Lucida Grande"/>
        <a:ea typeface="Lucida Grande"/>
        <a:cs typeface="Lucida Grande"/>
        <a:sym typeface="Lucida Grande"/>
      </a:defRPr>
    </a:lvl4pPr>
    <a:lvl5pPr indent="914400" defTabSz="584200" latinLnBrk="0">
      <a:defRPr sz="2200">
        <a:latin typeface="Lucida Grande"/>
        <a:ea typeface="Lucida Grande"/>
        <a:cs typeface="Lucida Grande"/>
        <a:sym typeface="Lucida Grande"/>
      </a:defRPr>
    </a:lvl5pPr>
    <a:lvl6pPr indent="1143000" defTabSz="584200" latinLnBrk="0">
      <a:defRPr sz="2200">
        <a:latin typeface="Lucida Grande"/>
        <a:ea typeface="Lucida Grande"/>
        <a:cs typeface="Lucida Grande"/>
        <a:sym typeface="Lucida Grande"/>
      </a:defRPr>
    </a:lvl6pPr>
    <a:lvl7pPr indent="1371600" defTabSz="584200" latinLnBrk="0">
      <a:defRPr sz="2200">
        <a:latin typeface="Lucida Grande"/>
        <a:ea typeface="Lucida Grande"/>
        <a:cs typeface="Lucida Grande"/>
        <a:sym typeface="Lucida Grande"/>
      </a:defRPr>
    </a:lvl7pPr>
    <a:lvl8pPr indent="1600200" defTabSz="584200" latinLnBrk="0">
      <a:defRPr sz="2200">
        <a:latin typeface="Lucida Grande"/>
        <a:ea typeface="Lucida Grande"/>
        <a:cs typeface="Lucida Grande"/>
        <a:sym typeface="Lucida Grande"/>
      </a:defRPr>
    </a:lvl8pPr>
    <a:lvl9pPr indent="1828800" defTabSz="584200" latinLnBrk="0">
      <a:defRPr sz="2200">
        <a:latin typeface="Lucida Grande"/>
        <a:ea typeface="Lucida Grande"/>
        <a:cs typeface="Lucida Grande"/>
        <a:sym typeface="Lucida Grand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itle" showMasterSp="1" showMasterPhAnim="1">
  <p:cSld name="Title &amp; Subtitle">
    <p:spTree>
      <p:nvGrpSpPr>
        <p:cNvPr id="1" name=""/>
        <p:cNvGrpSpPr/>
        <p:nvPr/>
      </p:nvGrpSpPr>
      <p:grpSpPr>
        <a:xfrm>
          <a:off x="0" y="0"/>
          <a:ext cx="0" cy="0"/>
          <a:chOff x="0" y="0"/>
          <a:chExt cx="0" cy="0"/>
        </a:xfrm>
      </p:grpSpPr>
      <p:sp>
        <p:nvSpPr>
          <p:cNvPr id="11" name="Title Text"/>
          <p:cNvSpPr txBox="1"/>
          <p:nvPr>
            <p:ph type="title"/>
          </p:nvPr>
        </p:nvSpPr>
        <p:spPr>
          <a:xfrm>
            <a:off x="4833937" y="2303859"/>
            <a:ext cx="14716126" cy="4643438"/>
          </a:xfrm>
          <a:prstGeom prst="rect">
            <a:avLst/>
          </a:prstGeom>
        </p:spPr>
        <p:txBody>
          <a:bodyPr anchor="b"/>
          <a:lstStyle/>
          <a:p>
            <a:pPr/>
            <a:r>
              <a:t>Title Text</a:t>
            </a:r>
          </a:p>
        </p:txBody>
      </p:sp>
      <p:sp>
        <p:nvSpPr>
          <p:cNvPr id="12" name="Body Level One…"/>
          <p:cNvSpPr txBox="1"/>
          <p:nvPr>
            <p:ph type="body" sz="quarter" idx="1"/>
          </p:nvPr>
        </p:nvSpPr>
        <p:spPr>
          <a:xfrm>
            <a:off x="4833937" y="7072312"/>
            <a:ext cx="14716126" cy="1589485"/>
          </a:xfrm>
          <a:prstGeom prst="rect">
            <a:avLst/>
          </a:prstGeom>
        </p:spPr>
        <p:txBody>
          <a:bodyPr anchor="t"/>
          <a:lstStyle>
            <a:lvl1pPr marL="0" indent="0" algn="ctr">
              <a:spcBef>
                <a:spcPts val="0"/>
              </a:spcBef>
              <a:buSzTx/>
              <a:buNone/>
              <a:defRPr sz="5000"/>
            </a:lvl1pPr>
            <a:lvl2pPr marL="0" indent="0" algn="ctr">
              <a:spcBef>
                <a:spcPts val="0"/>
              </a:spcBef>
              <a:buSzTx/>
              <a:buNone/>
              <a:defRPr sz="5000"/>
            </a:lvl2pPr>
            <a:lvl3pPr marL="0" indent="0" algn="ctr">
              <a:spcBef>
                <a:spcPts val="0"/>
              </a:spcBef>
              <a:buSzTx/>
              <a:buNone/>
              <a:defRPr sz="5000"/>
            </a:lvl3pPr>
            <a:lvl4pPr marL="0" indent="0" algn="ctr">
              <a:spcBef>
                <a:spcPts val="0"/>
              </a:spcBef>
              <a:buSzTx/>
              <a:buNone/>
              <a:defRPr sz="5000"/>
            </a:lvl4pPr>
            <a:lvl5pPr marL="0" indent="0" algn="ctr">
              <a:spcBef>
                <a:spcPts val="0"/>
              </a:spcBef>
              <a:buSzTx/>
              <a:buNone/>
              <a:defRPr sz="5000"/>
            </a:lvl5p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spTree>
      <p:nvGrpSpPr>
        <p:cNvPr id="1" name=""/>
        <p:cNvGrpSpPr/>
        <p:nvPr/>
      </p:nvGrpSpPr>
      <p:grpSpPr>
        <a:xfrm>
          <a:off x="0" y="0"/>
          <a:ext cx="0" cy="0"/>
          <a:chOff x="0" y="0"/>
          <a:chExt cx="0" cy="0"/>
        </a:xfrm>
      </p:grpSpPr>
      <p:sp>
        <p:nvSpPr>
          <p:cNvPr id="87" name="Image"/>
          <p:cNvSpPr/>
          <p:nvPr>
            <p:ph type="pic" sz="quarter" idx="21"/>
          </p:nvPr>
        </p:nvSpPr>
        <p:spPr>
          <a:xfrm>
            <a:off x="13067109" y="2268140"/>
            <a:ext cx="5929313" cy="8899794"/>
          </a:xfrm>
          <a:prstGeom prst="rect">
            <a:avLst/>
          </a:prstGeom>
        </p:spPr>
        <p:txBody>
          <a:bodyPr lIns="91439" tIns="45719" rIns="91439" bIns="45719" anchor="t"/>
          <a:lstStyle/>
          <a:p>
            <a:pPr/>
          </a:p>
        </p:txBody>
      </p:sp>
      <p:sp>
        <p:nvSpPr>
          <p:cNvPr id="88" name="Title Text"/>
          <p:cNvSpPr txBox="1"/>
          <p:nvPr>
            <p:ph type="title"/>
          </p:nvPr>
        </p:nvSpPr>
        <p:spPr>
          <a:xfrm>
            <a:off x="3940968" y="1982390"/>
            <a:ext cx="8251032" cy="4643439"/>
          </a:xfrm>
          <a:prstGeom prst="rect">
            <a:avLst/>
          </a:prstGeom>
        </p:spPr>
        <p:txBody>
          <a:bodyPr anchor="b"/>
          <a:lstStyle>
            <a:lvl1pPr>
              <a:defRPr sz="9800"/>
            </a:lvl1pPr>
          </a:lstStyle>
          <a:p>
            <a:pPr/>
            <a:r>
              <a:t>Title Text</a:t>
            </a:r>
          </a:p>
        </p:txBody>
      </p:sp>
      <p:sp>
        <p:nvSpPr>
          <p:cNvPr id="89" name="Body Level One…"/>
          <p:cNvSpPr txBox="1"/>
          <p:nvPr>
            <p:ph type="body" sz="quarter" idx="1"/>
          </p:nvPr>
        </p:nvSpPr>
        <p:spPr>
          <a:xfrm>
            <a:off x="3940968" y="6732984"/>
            <a:ext cx="8251032" cy="4643438"/>
          </a:xfrm>
          <a:prstGeom prst="rect">
            <a:avLst/>
          </a:prstGeom>
        </p:spPr>
        <p:txBody>
          <a:bodyPr anchor="t"/>
          <a:lstStyle>
            <a:lvl1pPr marL="0" indent="0" algn="ctr">
              <a:spcBef>
                <a:spcPts val="0"/>
              </a:spcBef>
              <a:buSzTx/>
              <a:buNone/>
              <a:defRPr sz="4600"/>
            </a:lvl1pPr>
            <a:lvl2pPr marL="0" indent="0" algn="ctr">
              <a:spcBef>
                <a:spcPts val="0"/>
              </a:spcBef>
              <a:buSzTx/>
              <a:buNone/>
              <a:defRPr sz="4600"/>
            </a:lvl2pPr>
            <a:lvl3pPr marL="0" indent="0" algn="ctr">
              <a:spcBef>
                <a:spcPts val="0"/>
              </a:spcBef>
              <a:buSzTx/>
              <a:buNone/>
              <a:defRPr sz="4600"/>
            </a:lvl3pPr>
            <a:lvl4pPr marL="0" indent="0" algn="ctr">
              <a:spcBef>
                <a:spcPts val="0"/>
              </a:spcBef>
              <a:buSzTx/>
              <a:buNone/>
              <a:defRPr sz="4600"/>
            </a:lvl4pPr>
            <a:lvl5pPr marL="0" indent="0" algn="ctr">
              <a:spcBef>
                <a:spcPts val="0"/>
              </a:spcBef>
              <a:buSzTx/>
              <a:buNone/>
              <a:defRPr sz="4600"/>
            </a:lvl5pPr>
          </a:lstStyle>
          <a:p>
            <a:pPr/>
            <a:r>
              <a:t>Body Level One</a:t>
            </a:r>
          </a:p>
          <a:p>
            <a:pPr lvl="1"/>
            <a:r>
              <a:t>Body Level Two</a:t>
            </a:r>
          </a:p>
          <a:p>
            <a:pPr lvl="2"/>
            <a:r>
              <a:t>Body Level Three</a:t>
            </a:r>
          </a:p>
          <a:p>
            <a:pPr lvl="3"/>
            <a:r>
              <a:t>Body Level Four</a:t>
            </a:r>
          </a:p>
          <a:p>
            <a:pPr lvl="4"/>
            <a:r>
              <a:t>Body Level Five</a:t>
            </a:r>
          </a:p>
        </p:txBody>
      </p:sp>
      <p:sp>
        <p:nvSpPr>
          <p:cNvPr id="9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Reflection">
    <p:spTree>
      <p:nvGrpSpPr>
        <p:cNvPr id="1" name=""/>
        <p:cNvGrpSpPr/>
        <p:nvPr/>
      </p:nvGrpSpPr>
      <p:grpSpPr>
        <a:xfrm>
          <a:off x="0" y="0"/>
          <a:ext cx="0" cy="0"/>
          <a:chOff x="0" y="0"/>
          <a:chExt cx="0" cy="0"/>
        </a:xfrm>
      </p:grpSpPr>
      <p:sp>
        <p:nvSpPr>
          <p:cNvPr id="97" name="Image"/>
          <p:cNvSpPr/>
          <p:nvPr>
            <p:ph type="pic" sz="quarter" idx="21"/>
          </p:nvPr>
        </p:nvSpPr>
        <p:spPr>
          <a:xfrm>
            <a:off x="13067109" y="2268140"/>
            <a:ext cx="5929313" cy="8899794"/>
          </a:xfrm>
          <a:prstGeom prst="rect">
            <a:avLst/>
          </a:prstGeom>
          <a:ln w="25400"/>
          <a:effectLst>
            <a:reflection blurRad="0" stA="50000" stPos="0" endA="0" endPos="40000" dist="0" dir="5400000" fadeDir="5400000" sx="100000" sy="-100000" kx="0" ky="0" algn="bl" rotWithShape="0"/>
          </a:effectLst>
        </p:spPr>
        <p:txBody>
          <a:bodyPr lIns="91439" tIns="45719" rIns="91439" bIns="45719" anchor="t"/>
          <a:lstStyle/>
          <a:p>
            <a:pPr/>
          </a:p>
        </p:txBody>
      </p:sp>
      <p:sp>
        <p:nvSpPr>
          <p:cNvPr id="98" name="Title Text"/>
          <p:cNvSpPr txBox="1"/>
          <p:nvPr>
            <p:ph type="title"/>
          </p:nvPr>
        </p:nvSpPr>
        <p:spPr>
          <a:xfrm>
            <a:off x="3940968" y="1982390"/>
            <a:ext cx="8251032" cy="4643439"/>
          </a:xfrm>
          <a:prstGeom prst="rect">
            <a:avLst/>
          </a:prstGeom>
        </p:spPr>
        <p:txBody>
          <a:bodyPr anchor="b"/>
          <a:lstStyle>
            <a:lvl1pPr>
              <a:defRPr sz="9800"/>
            </a:lvl1pPr>
          </a:lstStyle>
          <a:p>
            <a:pPr/>
            <a:r>
              <a:t>Title Text</a:t>
            </a:r>
          </a:p>
        </p:txBody>
      </p:sp>
      <p:sp>
        <p:nvSpPr>
          <p:cNvPr id="99" name="Body Level One…"/>
          <p:cNvSpPr txBox="1"/>
          <p:nvPr>
            <p:ph type="body" sz="quarter" idx="1"/>
          </p:nvPr>
        </p:nvSpPr>
        <p:spPr>
          <a:xfrm>
            <a:off x="3940968" y="6732984"/>
            <a:ext cx="8251032" cy="4643438"/>
          </a:xfrm>
          <a:prstGeom prst="rect">
            <a:avLst/>
          </a:prstGeom>
        </p:spPr>
        <p:txBody>
          <a:bodyPr anchor="t"/>
          <a:lstStyle>
            <a:lvl1pPr marL="0" indent="0" algn="ctr">
              <a:spcBef>
                <a:spcPts val="0"/>
              </a:spcBef>
              <a:buSzTx/>
              <a:buNone/>
              <a:defRPr sz="4600"/>
            </a:lvl1pPr>
            <a:lvl2pPr marL="0" indent="0" algn="ctr">
              <a:spcBef>
                <a:spcPts val="0"/>
              </a:spcBef>
              <a:buSzTx/>
              <a:buNone/>
              <a:defRPr sz="4600"/>
            </a:lvl2pPr>
            <a:lvl3pPr marL="0" indent="0" algn="ctr">
              <a:spcBef>
                <a:spcPts val="0"/>
              </a:spcBef>
              <a:buSzTx/>
              <a:buNone/>
              <a:defRPr sz="4600"/>
            </a:lvl3pPr>
            <a:lvl4pPr marL="0" indent="0" algn="ctr">
              <a:spcBef>
                <a:spcPts val="0"/>
              </a:spcBef>
              <a:buSzTx/>
              <a:buNone/>
              <a:defRPr sz="4600"/>
            </a:lvl4pPr>
            <a:lvl5pPr marL="0" indent="0" algn="ctr">
              <a:spcBef>
                <a:spcPts val="0"/>
              </a:spcBef>
              <a:buSzTx/>
              <a:buNone/>
              <a:defRPr sz="4600"/>
            </a:lvl5pPr>
          </a:lstStyle>
          <a:p>
            <a:pPr/>
            <a:r>
              <a:t>Body Level One</a:t>
            </a:r>
          </a:p>
          <a:p>
            <a:pPr lvl="1"/>
            <a:r>
              <a:t>Body Level Two</a:t>
            </a:r>
          </a:p>
          <a:p>
            <a:pPr lvl="2"/>
            <a:r>
              <a:t>Body Level Three</a:t>
            </a:r>
          </a:p>
          <a:p>
            <a:pPr lvl="3"/>
            <a:r>
              <a:t>Body Level Four</a:t>
            </a:r>
          </a:p>
          <a:p>
            <a:pPr lvl="4"/>
            <a:r>
              <a:t>Body Level Five</a:t>
            </a:r>
          </a:p>
        </p:txBody>
      </p:sp>
      <p:sp>
        <p:nvSpPr>
          <p:cNvPr id="10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spTree>
      <p:nvGrpSpPr>
        <p:cNvPr id="1" name=""/>
        <p:cNvGrpSpPr/>
        <p:nvPr/>
      </p:nvGrpSpPr>
      <p:grpSpPr>
        <a:xfrm>
          <a:off x="0" y="0"/>
          <a:ext cx="0" cy="0"/>
          <a:chOff x="0" y="0"/>
          <a:chExt cx="0" cy="0"/>
        </a:xfrm>
      </p:grpSpPr>
      <p:sp>
        <p:nvSpPr>
          <p:cNvPr id="107" name="Image"/>
          <p:cNvSpPr/>
          <p:nvPr>
            <p:ph type="pic" sz="quarter" idx="21"/>
          </p:nvPr>
        </p:nvSpPr>
        <p:spPr>
          <a:xfrm>
            <a:off x="13138546" y="3571875"/>
            <a:ext cx="5768579" cy="8658535"/>
          </a:xfrm>
          <a:prstGeom prst="rect">
            <a:avLst/>
          </a:prstGeom>
        </p:spPr>
        <p:txBody>
          <a:bodyPr lIns="91439" tIns="45719" rIns="91439" bIns="45719" anchor="t"/>
          <a:lstStyle/>
          <a:p>
            <a:pPr/>
          </a:p>
        </p:txBody>
      </p:sp>
      <p:sp>
        <p:nvSpPr>
          <p:cNvPr id="108" name="Title Text"/>
          <p:cNvSpPr txBox="1"/>
          <p:nvPr>
            <p:ph type="title"/>
          </p:nvPr>
        </p:nvSpPr>
        <p:spPr>
          <a:prstGeom prst="rect">
            <a:avLst/>
          </a:prstGeom>
        </p:spPr>
        <p:txBody>
          <a:bodyPr/>
          <a:lstStyle/>
          <a:p>
            <a:pPr/>
            <a:r>
              <a:t>Title Text</a:t>
            </a:r>
          </a:p>
        </p:txBody>
      </p:sp>
      <p:sp>
        <p:nvSpPr>
          <p:cNvPr id="109" name="Body Level One…"/>
          <p:cNvSpPr txBox="1"/>
          <p:nvPr>
            <p:ph type="body" sz="quarter" idx="1"/>
          </p:nvPr>
        </p:nvSpPr>
        <p:spPr>
          <a:xfrm>
            <a:off x="4833937" y="3893343"/>
            <a:ext cx="7090173" cy="8036720"/>
          </a:xfrm>
          <a:prstGeom prst="rect">
            <a:avLst/>
          </a:prstGeom>
        </p:spPr>
        <p:txBody>
          <a:bodyPr/>
          <a:lstStyle>
            <a:lvl1pPr marL="997603" indent="-680103">
              <a:spcBef>
                <a:spcPts val="5300"/>
              </a:spcBef>
              <a:defRPr sz="4400"/>
            </a:lvl1pPr>
            <a:lvl2pPr marL="1442103" indent="-680103">
              <a:spcBef>
                <a:spcPts val="5300"/>
              </a:spcBef>
              <a:defRPr sz="4400"/>
            </a:lvl2pPr>
            <a:lvl3pPr marL="1886603" indent="-680103">
              <a:spcBef>
                <a:spcPts val="5300"/>
              </a:spcBef>
              <a:defRPr sz="4400"/>
            </a:lvl3pPr>
            <a:lvl4pPr marL="2331103" indent="-680103">
              <a:spcBef>
                <a:spcPts val="5300"/>
              </a:spcBef>
              <a:defRPr sz="4400"/>
            </a:lvl4pPr>
            <a:lvl5pPr marL="2775603" indent="-680103">
              <a:spcBef>
                <a:spcPts val="5300"/>
              </a:spcBef>
              <a:defRPr sz="4400"/>
            </a:lvl5pPr>
          </a:lstStyle>
          <a:p>
            <a:pPr/>
            <a:r>
              <a:t>Body Level One</a:t>
            </a:r>
          </a:p>
          <a:p>
            <a:pPr lvl="1"/>
            <a:r>
              <a:t>Body Level Two</a:t>
            </a:r>
          </a:p>
          <a:p>
            <a:pPr lvl="2"/>
            <a:r>
              <a:t>Body Level Three</a:t>
            </a:r>
          </a:p>
          <a:p>
            <a:pPr lvl="3"/>
            <a:r>
              <a:t>Body Level Four</a:t>
            </a:r>
          </a:p>
          <a:p>
            <a:pPr lvl="4"/>
            <a:r>
              <a:t>Body Level Five</a:t>
            </a:r>
          </a:p>
        </p:txBody>
      </p:sp>
      <p:sp>
        <p:nvSpPr>
          <p:cNvPr id="11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Left">
    <p:spTree>
      <p:nvGrpSpPr>
        <p:cNvPr id="1" name=""/>
        <p:cNvGrpSpPr/>
        <p:nvPr/>
      </p:nvGrpSpPr>
      <p:grpSpPr>
        <a:xfrm>
          <a:off x="0" y="0"/>
          <a:ext cx="0" cy="0"/>
          <a:chOff x="0" y="0"/>
          <a:chExt cx="0" cy="0"/>
        </a:xfrm>
      </p:grpSpPr>
      <p:sp>
        <p:nvSpPr>
          <p:cNvPr id="117" name="Title Text"/>
          <p:cNvSpPr txBox="1"/>
          <p:nvPr>
            <p:ph type="title"/>
          </p:nvPr>
        </p:nvSpPr>
        <p:spPr>
          <a:prstGeom prst="rect">
            <a:avLst/>
          </a:prstGeom>
        </p:spPr>
        <p:txBody>
          <a:bodyPr/>
          <a:lstStyle/>
          <a:p>
            <a:pPr/>
            <a:r>
              <a:t>Title Text</a:t>
            </a:r>
          </a:p>
        </p:txBody>
      </p:sp>
      <p:sp>
        <p:nvSpPr>
          <p:cNvPr id="118" name="Body Level One…"/>
          <p:cNvSpPr txBox="1"/>
          <p:nvPr>
            <p:ph type="body" sz="quarter" idx="1"/>
          </p:nvPr>
        </p:nvSpPr>
        <p:spPr>
          <a:xfrm>
            <a:off x="4833937" y="3893343"/>
            <a:ext cx="7090173" cy="8036720"/>
          </a:xfrm>
          <a:prstGeom prst="rect">
            <a:avLst/>
          </a:prstGeom>
        </p:spPr>
        <p:txBody>
          <a:bodyPr/>
          <a:lstStyle>
            <a:lvl1pPr marL="997603" indent="-680103">
              <a:spcBef>
                <a:spcPts val="5300"/>
              </a:spcBef>
              <a:defRPr sz="4400"/>
            </a:lvl1pPr>
            <a:lvl2pPr marL="1442103" indent="-680103">
              <a:spcBef>
                <a:spcPts val="5300"/>
              </a:spcBef>
              <a:defRPr sz="4400"/>
            </a:lvl2pPr>
            <a:lvl3pPr marL="1886603" indent="-680103">
              <a:spcBef>
                <a:spcPts val="5300"/>
              </a:spcBef>
              <a:defRPr sz="4400"/>
            </a:lvl3pPr>
            <a:lvl4pPr marL="2331103" indent="-680103">
              <a:spcBef>
                <a:spcPts val="5300"/>
              </a:spcBef>
              <a:defRPr sz="4400"/>
            </a:lvl4pPr>
            <a:lvl5pPr marL="2775603" indent="-680103">
              <a:spcBef>
                <a:spcPts val="5300"/>
              </a:spcBef>
              <a:defRPr sz="4400"/>
            </a:lvl5pPr>
          </a:lstStyle>
          <a:p>
            <a:pPr/>
            <a:r>
              <a:t>Body Level One</a:t>
            </a:r>
          </a:p>
          <a:p>
            <a:pPr lvl="1"/>
            <a:r>
              <a:t>Body Level Two</a:t>
            </a:r>
          </a:p>
          <a:p>
            <a:pPr lvl="2"/>
            <a:r>
              <a:t>Body Level Three</a:t>
            </a:r>
          </a:p>
          <a:p>
            <a:pPr lvl="3"/>
            <a:r>
              <a:t>Body Level Four</a:t>
            </a:r>
          </a:p>
          <a:p>
            <a:pPr lvl="4"/>
            <a:r>
              <a:t>Body Level Five</a:t>
            </a:r>
          </a:p>
        </p:txBody>
      </p:sp>
      <p:sp>
        <p:nvSpPr>
          <p:cNvPr id="11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Right">
    <p:spTree>
      <p:nvGrpSpPr>
        <p:cNvPr id="1" name=""/>
        <p:cNvGrpSpPr/>
        <p:nvPr/>
      </p:nvGrpSpPr>
      <p:grpSpPr>
        <a:xfrm>
          <a:off x="0" y="0"/>
          <a:ext cx="0" cy="0"/>
          <a:chOff x="0" y="0"/>
          <a:chExt cx="0" cy="0"/>
        </a:xfrm>
      </p:grpSpPr>
      <p:sp>
        <p:nvSpPr>
          <p:cNvPr id="126" name="Title Text"/>
          <p:cNvSpPr txBox="1"/>
          <p:nvPr>
            <p:ph type="title"/>
          </p:nvPr>
        </p:nvSpPr>
        <p:spPr>
          <a:prstGeom prst="rect">
            <a:avLst/>
          </a:prstGeom>
        </p:spPr>
        <p:txBody>
          <a:bodyPr/>
          <a:lstStyle/>
          <a:p>
            <a:pPr/>
            <a:r>
              <a:t>Title Text</a:t>
            </a:r>
          </a:p>
        </p:txBody>
      </p:sp>
      <p:sp>
        <p:nvSpPr>
          <p:cNvPr id="127" name="Body Level One…"/>
          <p:cNvSpPr txBox="1"/>
          <p:nvPr>
            <p:ph type="body" sz="quarter" idx="1"/>
          </p:nvPr>
        </p:nvSpPr>
        <p:spPr>
          <a:xfrm>
            <a:off x="13977937" y="3893343"/>
            <a:ext cx="5572126" cy="8036720"/>
          </a:xfrm>
          <a:prstGeom prst="rect">
            <a:avLst/>
          </a:prstGeom>
        </p:spPr>
        <p:txBody>
          <a:bodyPr/>
          <a:lstStyle>
            <a:lvl1pPr marL="997603" indent="-680103">
              <a:spcBef>
                <a:spcPts val="5300"/>
              </a:spcBef>
              <a:defRPr sz="4400"/>
            </a:lvl1pPr>
            <a:lvl2pPr marL="1442103" indent="-680103">
              <a:spcBef>
                <a:spcPts val="5300"/>
              </a:spcBef>
              <a:defRPr sz="4400"/>
            </a:lvl2pPr>
            <a:lvl3pPr marL="1886603" indent="-680103">
              <a:spcBef>
                <a:spcPts val="5300"/>
              </a:spcBef>
              <a:defRPr sz="4400"/>
            </a:lvl3pPr>
            <a:lvl4pPr marL="2331103" indent="-680103">
              <a:spcBef>
                <a:spcPts val="5300"/>
              </a:spcBef>
              <a:defRPr sz="4400"/>
            </a:lvl4pPr>
            <a:lvl5pPr marL="2775603" indent="-680103">
              <a:spcBef>
                <a:spcPts val="5300"/>
              </a:spcBef>
              <a:defRPr sz="4400"/>
            </a:lvl5pPr>
          </a:lstStyle>
          <a:p>
            <a:pPr/>
            <a:r>
              <a:t>Body Level One</a:t>
            </a:r>
          </a:p>
          <a:p>
            <a:pPr lvl="1"/>
            <a:r>
              <a:t>Body Level Two</a:t>
            </a:r>
          </a:p>
          <a:p>
            <a:pPr lvl="2"/>
            <a:r>
              <a:t>Body Level Three</a:t>
            </a:r>
          </a:p>
          <a:p>
            <a:pPr lvl="3"/>
            <a:r>
              <a:t>Body Level Four</a:t>
            </a:r>
          </a:p>
          <a:p>
            <a:pPr lvl="4"/>
            <a:r>
              <a:t>Body Level Five</a:t>
            </a:r>
          </a:p>
        </p:txBody>
      </p:sp>
      <p:sp>
        <p:nvSpPr>
          <p:cNvPr id="128"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35" name="Line"/>
          <p:cNvSpPr/>
          <p:nvPr/>
        </p:nvSpPr>
        <p:spPr>
          <a:xfrm>
            <a:off x="5048250" y="2839640"/>
            <a:ext cx="14296078" cy="1"/>
          </a:xfrm>
          <a:prstGeom prst="line">
            <a:avLst/>
          </a:prstGeom>
          <a:ln w="12700">
            <a:solidFill>
              <a:srgbClr val="B5B5AF"/>
            </a:solidFill>
            <a:miter lim="400000"/>
          </a:ln>
          <a:effectLst>
            <a:outerShdw sx="100000" sy="100000" kx="0" ky="0" algn="b" rotWithShape="0" blurRad="12700" dist="12700" dir="0">
              <a:srgbClr val="FFFFFF">
                <a:alpha val="82000"/>
              </a:srgbClr>
            </a:outerShdw>
          </a:effectLst>
        </p:spPr>
        <p:txBody>
          <a:bodyPr lIns="71437" tIns="71437" rIns="71437" bIns="71437" anchor="ctr"/>
          <a:lstStyle/>
          <a:p>
            <a:pPr/>
          </a:p>
        </p:txBody>
      </p:sp>
      <p:sp>
        <p:nvSpPr>
          <p:cNvPr id="136" name="Title Text"/>
          <p:cNvSpPr txBox="1"/>
          <p:nvPr>
            <p:ph type="title"/>
          </p:nvPr>
        </p:nvSpPr>
        <p:spPr>
          <a:xfrm>
            <a:off x="4833937" y="357187"/>
            <a:ext cx="14733985" cy="2411017"/>
          </a:xfrm>
          <a:prstGeom prst="rect">
            <a:avLst/>
          </a:prstGeom>
        </p:spPr>
        <p:txBody>
          <a:bodyPr lIns="53578" tIns="53578" rIns="53578" bIns="53578" anchor="b"/>
          <a:lstStyle>
            <a:lvl1pPr>
              <a:defRPr sz="8600">
                <a:latin typeface="+mn-lt"/>
                <a:ea typeface="+mn-ea"/>
                <a:cs typeface="+mn-cs"/>
                <a:sym typeface="Copperplate"/>
              </a:defRPr>
            </a:lvl1pPr>
          </a:lstStyle>
          <a:p>
            <a:pPr/>
            <a:r>
              <a:t>Title Text</a:t>
            </a:r>
          </a:p>
        </p:txBody>
      </p:sp>
      <p:sp>
        <p:nvSpPr>
          <p:cNvPr id="137" name="Body Level One…"/>
          <p:cNvSpPr txBox="1"/>
          <p:nvPr>
            <p:ph type="body" sz="half" idx="1"/>
          </p:nvPr>
        </p:nvSpPr>
        <p:spPr>
          <a:xfrm>
            <a:off x="4833937" y="3679031"/>
            <a:ext cx="14733985" cy="8840391"/>
          </a:xfrm>
          <a:prstGeom prst="rect">
            <a:avLst/>
          </a:prstGeom>
        </p:spPr>
        <p:txBody>
          <a:bodyPr lIns="53578" tIns="53578" rIns="53578" bIns="53578"/>
          <a:lstStyle>
            <a:lvl1pPr marL="865326" indent="-611326">
              <a:spcBef>
                <a:spcPts val="2500"/>
              </a:spcBef>
              <a:buSzPct val="100000"/>
              <a:defRPr sz="5200">
                <a:solidFill>
                  <a:srgbClr val="515151"/>
                </a:solidFill>
                <a:latin typeface="Palatino"/>
                <a:ea typeface="Palatino"/>
                <a:cs typeface="Palatino"/>
                <a:sym typeface="Palatino"/>
              </a:defRPr>
            </a:lvl1pPr>
            <a:lvl2pPr marL="1208226" indent="-611326">
              <a:spcBef>
                <a:spcPts val="2500"/>
              </a:spcBef>
              <a:buSzPct val="100000"/>
              <a:defRPr sz="5200">
                <a:solidFill>
                  <a:srgbClr val="515151"/>
                </a:solidFill>
                <a:latin typeface="Palatino"/>
                <a:ea typeface="Palatino"/>
                <a:cs typeface="Palatino"/>
                <a:sym typeface="Palatino"/>
              </a:defRPr>
            </a:lvl2pPr>
            <a:lvl3pPr marL="1551126" indent="-611326">
              <a:spcBef>
                <a:spcPts val="2500"/>
              </a:spcBef>
              <a:buSzPct val="100000"/>
              <a:defRPr sz="5200">
                <a:solidFill>
                  <a:srgbClr val="515151"/>
                </a:solidFill>
                <a:latin typeface="Palatino"/>
                <a:ea typeface="Palatino"/>
                <a:cs typeface="Palatino"/>
                <a:sym typeface="Palatino"/>
              </a:defRPr>
            </a:lvl3pPr>
            <a:lvl4pPr marL="1906726" indent="-611326">
              <a:spcBef>
                <a:spcPts val="2500"/>
              </a:spcBef>
              <a:buSzPct val="100000"/>
              <a:defRPr sz="5200">
                <a:solidFill>
                  <a:srgbClr val="515151"/>
                </a:solidFill>
                <a:latin typeface="Palatino"/>
                <a:ea typeface="Palatino"/>
                <a:cs typeface="Palatino"/>
                <a:sym typeface="Palatino"/>
              </a:defRPr>
            </a:lvl4pPr>
            <a:lvl5pPr marL="2249626" indent="-611326">
              <a:spcBef>
                <a:spcPts val="2500"/>
              </a:spcBef>
              <a:buSzPct val="100000"/>
              <a:defRPr sz="5200">
                <a:solidFill>
                  <a:srgbClr val="515151"/>
                </a:solidFill>
                <a:latin typeface="Palatino"/>
                <a:ea typeface="Palatino"/>
                <a:cs typeface="Palatino"/>
                <a:sym typeface="Palatino"/>
              </a:defRPr>
            </a:lvl5pPr>
          </a:lstStyle>
          <a:p>
            <a:pPr/>
            <a:r>
              <a:t>Body Level One</a:t>
            </a:r>
          </a:p>
          <a:p>
            <a:pPr lvl="1"/>
            <a:r>
              <a:t>Body Level Two</a:t>
            </a:r>
          </a:p>
          <a:p>
            <a:pPr lvl="2"/>
            <a:r>
              <a:t>Body Level Three</a:t>
            </a:r>
          </a:p>
          <a:p>
            <a:pPr lvl="3"/>
            <a:r>
              <a:t>Body Level Four</a:t>
            </a:r>
          </a:p>
          <a:p>
            <a:pPr lvl="4"/>
            <a:r>
              <a:t>Body Level Five</a:t>
            </a:r>
          </a:p>
        </p:txBody>
      </p:sp>
      <p:sp>
        <p:nvSpPr>
          <p:cNvPr id="138" name="Slide Number"/>
          <p:cNvSpPr txBox="1"/>
          <p:nvPr>
            <p:ph type="sldNum" sz="quarter" idx="2"/>
          </p:nvPr>
        </p:nvSpPr>
        <p:spPr>
          <a:xfrm>
            <a:off x="11983442" y="13073062"/>
            <a:ext cx="399257" cy="475457"/>
          </a:xfrm>
          <a:prstGeom prst="rect">
            <a:avLst/>
          </a:prstGeom>
        </p:spPr>
        <p:txBody>
          <a:bodyPr lIns="53578" tIns="53578" rIns="53578" bIns="53578"/>
          <a:lstStyle>
            <a:lvl1pPr>
              <a:defRPr sz="2200">
                <a:solidFill>
                  <a:srgbClr val="515151"/>
                </a:solidFill>
                <a:latin typeface="Palatino"/>
                <a:ea typeface="Palatino"/>
                <a:cs typeface="Palatino"/>
                <a:sym typeface="Palatino"/>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45" name="Image"/>
          <p:cNvSpPr/>
          <p:nvPr>
            <p:ph type="pic" sz="half" idx="21"/>
          </p:nvPr>
        </p:nvSpPr>
        <p:spPr>
          <a:xfrm>
            <a:off x="13038303" y="1847146"/>
            <a:ext cx="10644188" cy="10599464"/>
          </a:xfrm>
          <a:prstGeom prst="rect">
            <a:avLst/>
          </a:prstGeom>
          <a:ln w="9525">
            <a:round/>
          </a:ln>
        </p:spPr>
        <p:txBody>
          <a:bodyPr lIns="91439" tIns="45719" rIns="91439" bIns="45719" anchor="t"/>
          <a:lstStyle/>
          <a:p>
            <a:pPr/>
          </a:p>
        </p:txBody>
      </p:sp>
      <p:sp>
        <p:nvSpPr>
          <p:cNvPr id="146" name="Title Text"/>
          <p:cNvSpPr txBox="1"/>
          <p:nvPr>
            <p:ph type="title"/>
          </p:nvPr>
        </p:nvSpPr>
        <p:spPr>
          <a:xfrm>
            <a:off x="3940968" y="1982390"/>
            <a:ext cx="8251032" cy="4643439"/>
          </a:xfrm>
          <a:prstGeom prst="rect">
            <a:avLst/>
          </a:prstGeom>
          <a:effectLst>
            <a:outerShdw sx="100000" sy="100000" kx="0" ky="0" algn="b" rotWithShape="0" blurRad="12700" dist="12700" dir="5400000">
              <a:srgbClr val="424242"/>
            </a:outerShdw>
          </a:effectLst>
        </p:spPr>
        <p:txBody>
          <a:bodyPr lIns="53578" tIns="53578" rIns="53578" bIns="53578" anchor="b"/>
          <a:lstStyle>
            <a:lvl1pPr>
              <a:defRPr spc="-124" sz="9400">
                <a:solidFill>
                  <a:srgbClr val="E5E5E5"/>
                </a:solidFill>
                <a:latin typeface="+mn-lt"/>
                <a:ea typeface="+mn-ea"/>
                <a:cs typeface="+mn-cs"/>
                <a:sym typeface="Copperplate"/>
              </a:defRPr>
            </a:lvl1pPr>
          </a:lstStyle>
          <a:p>
            <a:pPr/>
            <a:r>
              <a:t>Title Text</a:t>
            </a:r>
          </a:p>
        </p:txBody>
      </p:sp>
      <p:sp>
        <p:nvSpPr>
          <p:cNvPr id="147" name="Body Level One…"/>
          <p:cNvSpPr txBox="1"/>
          <p:nvPr>
            <p:ph type="body" sz="quarter" idx="1"/>
          </p:nvPr>
        </p:nvSpPr>
        <p:spPr>
          <a:xfrm>
            <a:off x="3940968" y="6750843"/>
            <a:ext cx="8251032" cy="4643439"/>
          </a:xfrm>
          <a:prstGeom prst="rect">
            <a:avLst/>
          </a:prstGeom>
          <a:effectLst>
            <a:outerShdw sx="100000" sy="100000" kx="0" ky="0" algn="b" rotWithShape="0" blurRad="12700" dist="12700" dir="5400000">
              <a:srgbClr val="424242"/>
            </a:outerShdw>
          </a:effectLst>
        </p:spPr>
        <p:txBody>
          <a:bodyPr lIns="53578" tIns="53578" rIns="53578" bIns="53578" anchor="t"/>
          <a:lstStyle>
            <a:lvl1pPr marL="0" indent="0" algn="ctr">
              <a:spcBef>
                <a:spcPts val="0"/>
              </a:spcBef>
              <a:buSzTx/>
              <a:buNone/>
              <a:defRPr spc="-60" sz="4600">
                <a:solidFill>
                  <a:srgbClr val="CBCBCB"/>
                </a:solidFill>
                <a:latin typeface="+mn-lt"/>
                <a:ea typeface="+mn-ea"/>
                <a:cs typeface="+mn-cs"/>
                <a:sym typeface="Copperplate"/>
              </a:defRPr>
            </a:lvl1pPr>
            <a:lvl2pPr marL="0" indent="0" algn="ctr">
              <a:spcBef>
                <a:spcPts val="0"/>
              </a:spcBef>
              <a:buSzTx/>
              <a:buNone/>
              <a:defRPr spc="-60" sz="4600">
                <a:solidFill>
                  <a:srgbClr val="CBCBCB"/>
                </a:solidFill>
                <a:latin typeface="+mn-lt"/>
                <a:ea typeface="+mn-ea"/>
                <a:cs typeface="+mn-cs"/>
                <a:sym typeface="Copperplate"/>
              </a:defRPr>
            </a:lvl2pPr>
            <a:lvl3pPr marL="0" indent="0" algn="ctr">
              <a:spcBef>
                <a:spcPts val="0"/>
              </a:spcBef>
              <a:buSzTx/>
              <a:buNone/>
              <a:defRPr spc="-60" sz="4600">
                <a:solidFill>
                  <a:srgbClr val="CBCBCB"/>
                </a:solidFill>
                <a:latin typeface="+mn-lt"/>
                <a:ea typeface="+mn-ea"/>
                <a:cs typeface="+mn-cs"/>
                <a:sym typeface="Copperplate"/>
              </a:defRPr>
            </a:lvl3pPr>
            <a:lvl4pPr marL="0" indent="0" algn="ctr">
              <a:spcBef>
                <a:spcPts val="0"/>
              </a:spcBef>
              <a:buSzTx/>
              <a:buNone/>
              <a:defRPr spc="-60" sz="4600">
                <a:solidFill>
                  <a:srgbClr val="CBCBCB"/>
                </a:solidFill>
                <a:latin typeface="+mn-lt"/>
                <a:ea typeface="+mn-ea"/>
                <a:cs typeface="+mn-cs"/>
                <a:sym typeface="Copperplate"/>
              </a:defRPr>
            </a:lvl4pPr>
            <a:lvl5pPr marL="0" indent="0" algn="ctr">
              <a:spcBef>
                <a:spcPts val="0"/>
              </a:spcBef>
              <a:buSzTx/>
              <a:buNone/>
              <a:defRPr spc="-60" sz="4600">
                <a:solidFill>
                  <a:srgbClr val="CBCBCB"/>
                </a:solidFill>
                <a:latin typeface="+mn-lt"/>
                <a:ea typeface="+mn-ea"/>
                <a:cs typeface="+mn-cs"/>
                <a:sym typeface="Copperplate"/>
              </a:defRPr>
            </a:lvl5pPr>
          </a:lstStyle>
          <a:p>
            <a:pPr/>
            <a:r>
              <a:t>Body Level One</a:t>
            </a:r>
          </a:p>
          <a:p>
            <a:pPr lvl="1"/>
            <a:r>
              <a:t>Body Level Two</a:t>
            </a:r>
          </a:p>
          <a:p>
            <a:pPr lvl="2"/>
            <a:r>
              <a:t>Body Level Three</a:t>
            </a:r>
          </a:p>
          <a:p>
            <a:pPr lvl="3"/>
            <a:r>
              <a:t>Body Level Four</a:t>
            </a:r>
          </a:p>
          <a:p>
            <a:pPr lvl="4"/>
            <a:r>
              <a:t>Body Level Five</a:t>
            </a:r>
          </a:p>
        </p:txBody>
      </p:sp>
      <p:sp>
        <p:nvSpPr>
          <p:cNvPr id="148" name="Slide Number"/>
          <p:cNvSpPr txBox="1"/>
          <p:nvPr>
            <p:ph type="sldNum" sz="quarter" idx="2"/>
          </p:nvPr>
        </p:nvSpPr>
        <p:spPr>
          <a:xfrm>
            <a:off x="11965386" y="12948046"/>
            <a:ext cx="453908" cy="381250"/>
          </a:xfrm>
          <a:prstGeom prst="rect">
            <a:avLst/>
          </a:prstGeom>
          <a:effectLst>
            <a:outerShdw sx="100000" sy="100000" kx="0" ky="0" algn="b" rotWithShape="0" blurRad="12700" dist="12700" dir="5400000">
              <a:srgbClr val="424242"/>
            </a:outerShdw>
          </a:effectLst>
        </p:spPr>
        <p:txBody>
          <a:bodyPr lIns="53578" tIns="53578" rIns="53578" bIns="53578"/>
          <a:lstStyle>
            <a:lvl1pPr>
              <a:defRPr spc="-29" sz="2200">
                <a:solidFill>
                  <a:srgbClr val="CBCBCB"/>
                </a:solidFill>
                <a:latin typeface="+mn-lt"/>
                <a:ea typeface="+mn-ea"/>
                <a:cs typeface="+mn-cs"/>
                <a:sym typeface="Copperplat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55" name="Image"/>
          <p:cNvSpPr/>
          <p:nvPr>
            <p:ph type="pic" sz="half" idx="21"/>
          </p:nvPr>
        </p:nvSpPr>
        <p:spPr>
          <a:xfrm>
            <a:off x="7163331" y="614"/>
            <a:ext cx="10185402" cy="9964208"/>
          </a:xfrm>
          <a:prstGeom prst="rect">
            <a:avLst/>
          </a:prstGeom>
          <a:ln w="9525">
            <a:round/>
          </a:ln>
        </p:spPr>
        <p:txBody>
          <a:bodyPr lIns="91439" tIns="45719" rIns="91439" bIns="45719" anchor="t"/>
          <a:lstStyle/>
          <a:p>
            <a:pPr/>
          </a:p>
        </p:txBody>
      </p:sp>
      <p:sp>
        <p:nvSpPr>
          <p:cNvPr id="156" name="Title Text"/>
          <p:cNvSpPr txBox="1"/>
          <p:nvPr>
            <p:ph type="title"/>
          </p:nvPr>
        </p:nvSpPr>
        <p:spPr>
          <a:xfrm>
            <a:off x="4833937" y="9322593"/>
            <a:ext cx="14733985" cy="2964657"/>
          </a:xfrm>
          <a:prstGeom prst="rect">
            <a:avLst/>
          </a:prstGeom>
          <a:effectLst>
            <a:outerShdw sx="100000" sy="100000" kx="0" ky="0" algn="b" rotWithShape="0" blurRad="12700" dist="12700" dir="5400000">
              <a:srgbClr val="424242"/>
            </a:outerShdw>
          </a:effectLst>
        </p:spPr>
        <p:txBody>
          <a:bodyPr lIns="53578" tIns="53578" rIns="53578" bIns="53578"/>
          <a:lstStyle>
            <a:lvl1pPr>
              <a:defRPr spc="-139" sz="10600">
                <a:solidFill>
                  <a:srgbClr val="E5E5E5"/>
                </a:solidFill>
                <a:latin typeface="+mn-lt"/>
                <a:ea typeface="+mn-ea"/>
                <a:cs typeface="+mn-cs"/>
                <a:sym typeface="Copperplate"/>
              </a:defRPr>
            </a:lvl1pPr>
          </a:lstStyle>
          <a:p>
            <a:pPr/>
            <a:r>
              <a:t>Title Text</a:t>
            </a:r>
          </a:p>
        </p:txBody>
      </p:sp>
      <p:sp>
        <p:nvSpPr>
          <p:cNvPr id="157" name="Slide Number"/>
          <p:cNvSpPr txBox="1"/>
          <p:nvPr>
            <p:ph type="sldNum" sz="quarter" idx="2"/>
          </p:nvPr>
        </p:nvSpPr>
        <p:spPr>
          <a:xfrm>
            <a:off x="11965386" y="12948046"/>
            <a:ext cx="453908" cy="381250"/>
          </a:xfrm>
          <a:prstGeom prst="rect">
            <a:avLst/>
          </a:prstGeom>
          <a:effectLst>
            <a:outerShdw sx="100000" sy="100000" kx="0" ky="0" algn="b" rotWithShape="0" blurRad="12700" dist="12700" dir="5400000">
              <a:srgbClr val="424242"/>
            </a:outerShdw>
          </a:effectLst>
        </p:spPr>
        <p:txBody>
          <a:bodyPr lIns="53578" tIns="53578" rIns="53578" bIns="53578"/>
          <a:lstStyle>
            <a:lvl1pPr>
              <a:defRPr spc="-29" sz="2200">
                <a:solidFill>
                  <a:srgbClr val="CBCBCB"/>
                </a:solidFill>
                <a:latin typeface="+mn-lt"/>
                <a:ea typeface="+mn-ea"/>
                <a:cs typeface="+mn-cs"/>
                <a:sym typeface="Copperplat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64" name="Title Text"/>
          <p:cNvSpPr txBox="1"/>
          <p:nvPr>
            <p:ph type="title"/>
          </p:nvPr>
        </p:nvSpPr>
        <p:spPr>
          <a:xfrm>
            <a:off x="4833937" y="3839765"/>
            <a:ext cx="14733985" cy="6018610"/>
          </a:xfrm>
          <a:prstGeom prst="rect">
            <a:avLst/>
          </a:prstGeom>
          <a:effectLst>
            <a:outerShdw sx="100000" sy="100000" kx="0" ky="0" algn="b" rotWithShape="0" blurRad="12700" dist="12700" dir="5400000">
              <a:srgbClr val="424242"/>
            </a:outerShdw>
          </a:effectLst>
        </p:spPr>
        <p:txBody>
          <a:bodyPr lIns="53578" tIns="53578" rIns="53578" bIns="53578"/>
          <a:lstStyle>
            <a:lvl1pPr>
              <a:defRPr spc="-139" sz="10600">
                <a:solidFill>
                  <a:srgbClr val="E5E5E5"/>
                </a:solidFill>
                <a:latin typeface="+mn-lt"/>
                <a:ea typeface="+mn-ea"/>
                <a:cs typeface="+mn-cs"/>
                <a:sym typeface="Copperplate"/>
              </a:defRPr>
            </a:lvl1pPr>
          </a:lstStyle>
          <a:p>
            <a:pPr/>
            <a:r>
              <a:t>Title Text</a:t>
            </a:r>
          </a:p>
        </p:txBody>
      </p:sp>
      <p:sp>
        <p:nvSpPr>
          <p:cNvPr id="165" name="Slide Number"/>
          <p:cNvSpPr txBox="1"/>
          <p:nvPr>
            <p:ph type="sldNum" sz="quarter" idx="2"/>
          </p:nvPr>
        </p:nvSpPr>
        <p:spPr>
          <a:xfrm>
            <a:off x="11965386" y="12948046"/>
            <a:ext cx="453908" cy="381250"/>
          </a:xfrm>
          <a:prstGeom prst="rect">
            <a:avLst/>
          </a:prstGeom>
          <a:effectLst>
            <a:outerShdw sx="100000" sy="100000" kx="0" ky="0" algn="b" rotWithShape="0" blurRad="12700" dist="12700" dir="5400000">
              <a:srgbClr val="424242"/>
            </a:outerShdw>
          </a:effectLst>
        </p:spPr>
        <p:txBody>
          <a:bodyPr lIns="53578" tIns="53578" rIns="53578" bIns="53578"/>
          <a:lstStyle>
            <a:lvl1pPr>
              <a:defRPr spc="-29" sz="2200">
                <a:solidFill>
                  <a:srgbClr val="CBCBCB"/>
                </a:solidFill>
                <a:latin typeface="+mn-lt"/>
                <a:ea typeface="+mn-ea"/>
                <a:cs typeface="+mn-cs"/>
                <a:sym typeface="Copperplate"/>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Bullets &amp; Photo">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72" name="Line"/>
          <p:cNvSpPr/>
          <p:nvPr/>
        </p:nvSpPr>
        <p:spPr>
          <a:xfrm>
            <a:off x="5048250" y="2839640"/>
            <a:ext cx="14296078" cy="1"/>
          </a:xfrm>
          <a:prstGeom prst="line">
            <a:avLst/>
          </a:prstGeom>
          <a:ln w="12700">
            <a:solidFill>
              <a:srgbClr val="B5B5AF"/>
            </a:solidFill>
            <a:miter lim="400000"/>
          </a:ln>
          <a:effectLst>
            <a:outerShdw sx="100000" sy="100000" kx="0" ky="0" algn="b" rotWithShape="0" blurRad="12700" dist="12700" dir="0">
              <a:srgbClr val="FFFFFF">
                <a:alpha val="82000"/>
              </a:srgbClr>
            </a:outerShdw>
          </a:effectLst>
        </p:spPr>
        <p:txBody>
          <a:bodyPr lIns="71437" tIns="71437" rIns="71437" bIns="71437" anchor="ctr"/>
          <a:lstStyle/>
          <a:p>
            <a:pPr/>
          </a:p>
        </p:txBody>
      </p:sp>
      <p:sp>
        <p:nvSpPr>
          <p:cNvPr id="173" name="Image"/>
          <p:cNvSpPr/>
          <p:nvPr>
            <p:ph type="pic" idx="21"/>
          </p:nvPr>
        </p:nvSpPr>
        <p:spPr>
          <a:xfrm>
            <a:off x="11766130" y="2553005"/>
            <a:ext cx="12136506" cy="12085513"/>
          </a:xfrm>
          <a:prstGeom prst="rect">
            <a:avLst/>
          </a:prstGeom>
          <a:ln w="9525">
            <a:round/>
          </a:ln>
        </p:spPr>
        <p:txBody>
          <a:bodyPr lIns="91439" tIns="45719" rIns="91439" bIns="45719" anchor="t"/>
          <a:lstStyle/>
          <a:p>
            <a:pPr/>
          </a:p>
        </p:txBody>
      </p:sp>
      <p:sp>
        <p:nvSpPr>
          <p:cNvPr id="174" name="Title Text"/>
          <p:cNvSpPr txBox="1"/>
          <p:nvPr>
            <p:ph type="title"/>
          </p:nvPr>
        </p:nvSpPr>
        <p:spPr>
          <a:xfrm>
            <a:off x="4833937" y="357187"/>
            <a:ext cx="14733985" cy="2411017"/>
          </a:xfrm>
          <a:prstGeom prst="rect">
            <a:avLst/>
          </a:prstGeom>
        </p:spPr>
        <p:txBody>
          <a:bodyPr lIns="53578" tIns="53578" rIns="53578" bIns="53578" anchor="b"/>
          <a:lstStyle>
            <a:lvl1pPr>
              <a:defRPr sz="8600">
                <a:latin typeface="+mn-lt"/>
                <a:ea typeface="+mn-ea"/>
                <a:cs typeface="+mn-cs"/>
                <a:sym typeface="Copperplate"/>
              </a:defRPr>
            </a:lvl1pPr>
          </a:lstStyle>
          <a:p>
            <a:pPr/>
            <a:r>
              <a:t>Title Text</a:t>
            </a:r>
          </a:p>
        </p:txBody>
      </p:sp>
      <p:sp>
        <p:nvSpPr>
          <p:cNvPr id="175" name="Body Level One…"/>
          <p:cNvSpPr txBox="1"/>
          <p:nvPr>
            <p:ph type="body" sz="quarter" idx="1"/>
          </p:nvPr>
        </p:nvSpPr>
        <p:spPr>
          <a:xfrm>
            <a:off x="4833937" y="3679031"/>
            <a:ext cx="7090173" cy="8840391"/>
          </a:xfrm>
          <a:prstGeom prst="rect">
            <a:avLst/>
          </a:prstGeom>
        </p:spPr>
        <p:txBody>
          <a:bodyPr lIns="53578" tIns="53578" rIns="53578" bIns="53578"/>
          <a:lstStyle>
            <a:lvl1pPr marL="809605" indent="-555605">
              <a:spcBef>
                <a:spcPts val="4200"/>
              </a:spcBef>
              <a:buSzPct val="100000"/>
              <a:defRPr sz="4600">
                <a:solidFill>
                  <a:srgbClr val="515151"/>
                </a:solidFill>
                <a:latin typeface="Palatino"/>
                <a:ea typeface="Palatino"/>
                <a:cs typeface="Palatino"/>
                <a:sym typeface="Palatino"/>
              </a:defRPr>
            </a:lvl1pPr>
            <a:lvl2pPr marL="1152506" indent="-555606">
              <a:spcBef>
                <a:spcPts val="4200"/>
              </a:spcBef>
              <a:buSzPct val="100000"/>
              <a:defRPr sz="4600">
                <a:solidFill>
                  <a:srgbClr val="515151"/>
                </a:solidFill>
                <a:latin typeface="Palatino"/>
                <a:ea typeface="Palatino"/>
                <a:cs typeface="Palatino"/>
                <a:sym typeface="Palatino"/>
              </a:defRPr>
            </a:lvl2pPr>
            <a:lvl3pPr marL="1495406" indent="-555606">
              <a:spcBef>
                <a:spcPts val="4200"/>
              </a:spcBef>
              <a:buSzPct val="100000"/>
              <a:defRPr sz="4600">
                <a:solidFill>
                  <a:srgbClr val="515151"/>
                </a:solidFill>
                <a:latin typeface="Palatino"/>
                <a:ea typeface="Palatino"/>
                <a:cs typeface="Palatino"/>
                <a:sym typeface="Palatino"/>
              </a:defRPr>
            </a:lvl3pPr>
            <a:lvl4pPr marL="1851006" indent="-555606">
              <a:spcBef>
                <a:spcPts val="4200"/>
              </a:spcBef>
              <a:buSzPct val="100000"/>
              <a:defRPr sz="4600">
                <a:solidFill>
                  <a:srgbClr val="515151"/>
                </a:solidFill>
                <a:latin typeface="Palatino"/>
                <a:ea typeface="Palatino"/>
                <a:cs typeface="Palatino"/>
                <a:sym typeface="Palatino"/>
              </a:defRPr>
            </a:lvl4pPr>
            <a:lvl5pPr marL="2193906" indent="-555606">
              <a:spcBef>
                <a:spcPts val="4200"/>
              </a:spcBef>
              <a:buSzPct val="100000"/>
              <a:defRPr sz="4600">
                <a:solidFill>
                  <a:srgbClr val="515151"/>
                </a:solidFill>
                <a:latin typeface="Palatino"/>
                <a:ea typeface="Palatino"/>
                <a:cs typeface="Palatino"/>
                <a:sym typeface="Palatino"/>
              </a:defRPr>
            </a:lvl5pPr>
          </a:lstStyle>
          <a:p>
            <a:pPr/>
            <a:r>
              <a:t>Body Level One</a:t>
            </a:r>
          </a:p>
          <a:p>
            <a:pPr lvl="1"/>
            <a:r>
              <a:t>Body Level Two</a:t>
            </a:r>
          </a:p>
          <a:p>
            <a:pPr lvl="2"/>
            <a:r>
              <a:t>Body Level Three</a:t>
            </a:r>
          </a:p>
          <a:p>
            <a:pPr lvl="3"/>
            <a:r>
              <a:t>Body Level Four</a:t>
            </a:r>
          </a:p>
          <a:p>
            <a:pPr lvl="4"/>
            <a:r>
              <a:t>Body Level Five</a:t>
            </a:r>
          </a:p>
        </p:txBody>
      </p:sp>
      <p:sp>
        <p:nvSpPr>
          <p:cNvPr id="176" name="Slide Number"/>
          <p:cNvSpPr txBox="1"/>
          <p:nvPr>
            <p:ph type="sldNum" sz="quarter" idx="2"/>
          </p:nvPr>
        </p:nvSpPr>
        <p:spPr>
          <a:xfrm>
            <a:off x="11983442" y="13073062"/>
            <a:ext cx="399257" cy="475457"/>
          </a:xfrm>
          <a:prstGeom prst="rect">
            <a:avLst/>
          </a:prstGeom>
        </p:spPr>
        <p:txBody>
          <a:bodyPr lIns="53578" tIns="53578" rIns="53578" bIns="53578"/>
          <a:lstStyle>
            <a:lvl1pPr>
              <a:defRPr sz="2200">
                <a:solidFill>
                  <a:srgbClr val="515151"/>
                </a:solidFill>
                <a:latin typeface="Palatino"/>
                <a:ea typeface="Palatino"/>
                <a:cs typeface="Palatino"/>
                <a:sym typeface="Palatino"/>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20" name="Title Text"/>
          <p:cNvSpPr txBox="1"/>
          <p:nvPr>
            <p:ph type="title"/>
          </p:nvPr>
        </p:nvSpPr>
        <p:spPr>
          <a:prstGeom prst="rect">
            <a:avLst/>
          </a:prstGeom>
        </p:spPr>
        <p:txBody>
          <a:bodyPr/>
          <a:lstStyle/>
          <a:p>
            <a:pPr/>
            <a:r>
              <a:t>Title Text</a:t>
            </a:r>
          </a:p>
        </p:txBody>
      </p:sp>
      <p:sp>
        <p:nvSpPr>
          <p:cNvPr id="21" name="Body Level One…"/>
          <p:cNvSpPr txBox="1"/>
          <p:nvPr>
            <p:ph type="body" sz="half" idx="1"/>
          </p:nvPr>
        </p:nvSpPr>
        <p:spPr>
          <a:xfrm>
            <a:off x="4833937" y="3893343"/>
            <a:ext cx="14716126" cy="8036720"/>
          </a:xfrm>
          <a:prstGeom prst="rect">
            <a:avLst/>
          </a:prstGeom>
        </p:spPr>
        <p:txBody>
          <a:bodyPr/>
          <a:lstStyle>
            <a:lvl1pPr>
              <a:spcBef>
                <a:spcPts val="3300"/>
              </a:spcBef>
            </a:lvl1pPr>
            <a:lvl2pPr>
              <a:spcBef>
                <a:spcPts val="3300"/>
              </a:spcBef>
            </a:lvl2pPr>
            <a:lvl3pPr>
              <a:spcBef>
                <a:spcPts val="3300"/>
              </a:spcBef>
            </a:lvl3pPr>
            <a:lvl4pPr>
              <a:spcBef>
                <a:spcPts val="3300"/>
              </a:spcBef>
            </a:lvl4pPr>
            <a:lvl5pPr>
              <a:spcBef>
                <a:spcPts val="3300"/>
              </a:spcBef>
            </a:lvl5pPr>
          </a:lstStyle>
          <a:p>
            <a:pPr/>
            <a:r>
              <a:t>Body Level One</a:t>
            </a:r>
          </a:p>
          <a:p>
            <a:pPr lvl="1"/>
            <a:r>
              <a:t>Body Level Two</a:t>
            </a:r>
          </a:p>
          <a:p>
            <a:pPr lvl="2"/>
            <a:r>
              <a:t>Body Level Three</a:t>
            </a:r>
          </a:p>
          <a:p>
            <a:pPr lvl="3"/>
            <a:r>
              <a:t>Body Level Four</a:t>
            </a:r>
          </a:p>
          <a:p>
            <a:pPr lvl="4"/>
            <a:r>
              <a:t>Body Level Five</a:t>
            </a:r>
          </a:p>
        </p:txBody>
      </p:sp>
      <p:sp>
        <p:nvSpPr>
          <p:cNvPr id="2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Vertical Alt">
    <p:bg>
      <p:bgPr>
        <a:blipFill rotWithShape="1">
          <a:blip r:embed="rId2"/>
          <a:srcRect l="0" t="0" r="0" b="0"/>
          <a:stretch>
            <a:fillRect/>
          </a:stretch>
        </a:blipFill>
      </p:bgPr>
    </p:bg>
    <p:spTree>
      <p:nvGrpSpPr>
        <p:cNvPr id="1" name=""/>
        <p:cNvGrpSpPr/>
        <p:nvPr/>
      </p:nvGrpSpPr>
      <p:grpSpPr>
        <a:xfrm>
          <a:off x="0" y="0"/>
          <a:ext cx="0" cy="0"/>
          <a:chOff x="0" y="0"/>
          <a:chExt cx="0" cy="0"/>
        </a:xfrm>
      </p:grpSpPr>
      <p:sp>
        <p:nvSpPr>
          <p:cNvPr id="183" name="Image"/>
          <p:cNvSpPr/>
          <p:nvPr>
            <p:ph type="pic" idx="21"/>
          </p:nvPr>
        </p:nvSpPr>
        <p:spPr>
          <a:xfrm>
            <a:off x="3620175" y="748904"/>
            <a:ext cx="12249424" cy="12197955"/>
          </a:xfrm>
          <a:prstGeom prst="rect">
            <a:avLst/>
          </a:prstGeom>
          <a:ln w="9525">
            <a:round/>
          </a:ln>
        </p:spPr>
        <p:txBody>
          <a:bodyPr lIns="91439" tIns="45719" rIns="91439" bIns="45719" anchor="t"/>
          <a:lstStyle/>
          <a:p>
            <a:pPr/>
          </a:p>
        </p:txBody>
      </p:sp>
      <p:sp>
        <p:nvSpPr>
          <p:cNvPr id="184" name="Title Text"/>
          <p:cNvSpPr txBox="1"/>
          <p:nvPr>
            <p:ph type="title"/>
          </p:nvPr>
        </p:nvSpPr>
        <p:spPr>
          <a:xfrm>
            <a:off x="13174265" y="982265"/>
            <a:ext cx="8001001" cy="2303860"/>
          </a:xfrm>
          <a:prstGeom prst="rect">
            <a:avLst/>
          </a:prstGeom>
          <a:effectLst>
            <a:outerShdw sx="100000" sy="100000" kx="0" ky="0" algn="b" rotWithShape="0" blurRad="12700" dist="12700" dir="5400000">
              <a:srgbClr val="FFFFFF"/>
            </a:outerShdw>
          </a:effectLst>
        </p:spPr>
        <p:txBody>
          <a:bodyPr lIns="53578" tIns="53578" rIns="53578" bIns="53578" anchor="t"/>
          <a:lstStyle>
            <a:lvl1pPr algn="l" defTabSz="642937">
              <a:tabLst>
                <a:tab pos="1498600" algn="l"/>
              </a:tabLst>
              <a:defRPr spc="278" sz="4600">
                <a:solidFill>
                  <a:srgbClr val="232323"/>
                </a:solidFill>
                <a:latin typeface="+mn-lt"/>
                <a:ea typeface="+mn-ea"/>
                <a:cs typeface="+mn-cs"/>
                <a:sym typeface="Copperplate"/>
              </a:defRPr>
            </a:lvl1pPr>
          </a:lstStyle>
          <a:p>
            <a:pPr/>
            <a:r>
              <a:t>Title Text</a:t>
            </a:r>
          </a:p>
        </p:txBody>
      </p:sp>
      <p:sp>
        <p:nvSpPr>
          <p:cNvPr id="185" name="Body Level One…"/>
          <p:cNvSpPr txBox="1"/>
          <p:nvPr>
            <p:ph type="body" sz="quarter" idx="1"/>
          </p:nvPr>
        </p:nvSpPr>
        <p:spPr>
          <a:xfrm>
            <a:off x="13174265" y="10483453"/>
            <a:ext cx="8001001" cy="2303860"/>
          </a:xfrm>
          <a:prstGeom prst="rect">
            <a:avLst/>
          </a:prstGeom>
        </p:spPr>
        <p:txBody>
          <a:bodyPr lIns="53578" tIns="53578" rIns="53578" bIns="53578" anchor="b"/>
          <a:lstStyle>
            <a:lvl1pPr marL="0" indent="0" defTabSz="642937">
              <a:spcBef>
                <a:spcPts val="0"/>
              </a:spcBef>
              <a:buSzTx/>
              <a:buNone/>
              <a:tabLst>
                <a:tab pos="1498600" algn="l"/>
              </a:tabLst>
              <a:defRPr sz="2200">
                <a:solidFill>
                  <a:srgbClr val="606060"/>
                </a:solidFill>
                <a:latin typeface="Palatino"/>
                <a:ea typeface="Palatino"/>
                <a:cs typeface="Palatino"/>
                <a:sym typeface="Palatino"/>
              </a:defRPr>
            </a:lvl1pPr>
            <a:lvl2pPr marL="0" indent="0" defTabSz="642937">
              <a:spcBef>
                <a:spcPts val="0"/>
              </a:spcBef>
              <a:buSzTx/>
              <a:buNone/>
              <a:tabLst>
                <a:tab pos="1498600" algn="l"/>
              </a:tabLst>
              <a:defRPr sz="2200">
                <a:solidFill>
                  <a:srgbClr val="606060"/>
                </a:solidFill>
                <a:latin typeface="Palatino"/>
                <a:ea typeface="Palatino"/>
                <a:cs typeface="Palatino"/>
                <a:sym typeface="Palatino"/>
              </a:defRPr>
            </a:lvl2pPr>
            <a:lvl3pPr marL="0" indent="0" defTabSz="642937">
              <a:spcBef>
                <a:spcPts val="0"/>
              </a:spcBef>
              <a:buSzTx/>
              <a:buNone/>
              <a:tabLst>
                <a:tab pos="1498600" algn="l"/>
              </a:tabLst>
              <a:defRPr sz="2200">
                <a:solidFill>
                  <a:srgbClr val="606060"/>
                </a:solidFill>
                <a:latin typeface="Palatino"/>
                <a:ea typeface="Palatino"/>
                <a:cs typeface="Palatino"/>
                <a:sym typeface="Palatino"/>
              </a:defRPr>
            </a:lvl3pPr>
            <a:lvl4pPr marL="0" indent="0" defTabSz="642937">
              <a:spcBef>
                <a:spcPts val="0"/>
              </a:spcBef>
              <a:buSzTx/>
              <a:buNone/>
              <a:tabLst>
                <a:tab pos="1498600" algn="l"/>
              </a:tabLst>
              <a:defRPr sz="2200">
                <a:solidFill>
                  <a:srgbClr val="606060"/>
                </a:solidFill>
                <a:latin typeface="Palatino"/>
                <a:ea typeface="Palatino"/>
                <a:cs typeface="Palatino"/>
                <a:sym typeface="Palatino"/>
              </a:defRPr>
            </a:lvl4pPr>
            <a:lvl5pPr marL="0" indent="0" defTabSz="642937">
              <a:spcBef>
                <a:spcPts val="0"/>
              </a:spcBef>
              <a:buSzTx/>
              <a:buNone/>
              <a:tabLst>
                <a:tab pos="1498600" algn="l"/>
              </a:tabLst>
              <a:defRPr sz="2200">
                <a:solidFill>
                  <a:srgbClr val="606060"/>
                </a:solidFill>
                <a:latin typeface="Palatino"/>
                <a:ea typeface="Palatino"/>
                <a:cs typeface="Palatino"/>
                <a:sym typeface="Palatino"/>
              </a:defRPr>
            </a:lvl5pPr>
          </a:lstStyle>
          <a:p>
            <a:pPr/>
            <a:r>
              <a:t>Body Level One</a:t>
            </a:r>
          </a:p>
          <a:p>
            <a:pPr lvl="1"/>
            <a:r>
              <a:t>Body Level Two</a:t>
            </a:r>
          </a:p>
          <a:p>
            <a:pPr lvl="2"/>
            <a:r>
              <a:t>Body Level Three</a:t>
            </a:r>
          </a:p>
          <a:p>
            <a:pPr lvl="3"/>
            <a:r>
              <a:t>Body Level Four</a:t>
            </a:r>
          </a:p>
          <a:p>
            <a:pPr lvl="4"/>
            <a:r>
              <a:t>Body Level Five</a:t>
            </a:r>
          </a:p>
        </p:txBody>
      </p:sp>
      <p:sp>
        <p:nvSpPr>
          <p:cNvPr id="186" name="Slide Number"/>
          <p:cNvSpPr txBox="1"/>
          <p:nvPr>
            <p:ph type="sldNum" sz="quarter" idx="2"/>
          </p:nvPr>
        </p:nvSpPr>
        <p:spPr>
          <a:xfrm>
            <a:off x="11983442" y="13073062"/>
            <a:ext cx="399257" cy="475457"/>
          </a:xfrm>
          <a:prstGeom prst="rect">
            <a:avLst/>
          </a:prstGeom>
        </p:spPr>
        <p:txBody>
          <a:bodyPr lIns="53578" tIns="53578" rIns="53578" bIns="53578"/>
          <a:lstStyle>
            <a:lvl1pPr>
              <a:defRPr sz="2200">
                <a:solidFill>
                  <a:srgbClr val="515151"/>
                </a:solidFill>
                <a:latin typeface="Palatino"/>
                <a:ea typeface="Palatino"/>
                <a:cs typeface="Palatino"/>
                <a:sym typeface="Palatino"/>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p:spTree>
      <p:nvGrpSpPr>
        <p:cNvPr id="1" name=""/>
        <p:cNvGrpSpPr/>
        <p:nvPr/>
      </p:nvGrpSpPr>
      <p:grpSpPr>
        <a:xfrm>
          <a:off x="0" y="0"/>
          <a:ext cx="0" cy="0"/>
          <a:chOff x="0" y="0"/>
          <a:chExt cx="0" cy="0"/>
        </a:xfrm>
      </p:grpSpPr>
      <p:sp>
        <p:nvSpPr>
          <p:cNvPr id="193" name="Title Text"/>
          <p:cNvSpPr txBox="1"/>
          <p:nvPr>
            <p:ph type="title"/>
          </p:nvPr>
        </p:nvSpPr>
        <p:spPr>
          <a:prstGeom prst="rect">
            <a:avLst/>
          </a:prstGeom>
        </p:spPr>
        <p:txBody>
          <a:bodyPr/>
          <a:lstStyle/>
          <a:p>
            <a:pPr/>
            <a:r>
              <a:t>Title Text</a:t>
            </a:r>
          </a:p>
        </p:txBody>
      </p:sp>
      <p:sp>
        <p:nvSpPr>
          <p:cNvPr id="194" name="Body Level One…"/>
          <p:cNvSpPr txBox="1"/>
          <p:nvPr>
            <p:ph type="body" sz="half" idx="1"/>
          </p:nvPr>
        </p:nvSpPr>
        <p:spPr>
          <a:xfrm>
            <a:off x="4833937" y="3893343"/>
            <a:ext cx="14716126" cy="8036720"/>
          </a:xfrm>
          <a:prstGeom prst="rect">
            <a:avLst/>
          </a:prstGeom>
        </p:spPr>
        <p:txBody>
          <a:bodyPr/>
          <a:lstStyle>
            <a:lvl1pPr marL="889000" indent="-571500">
              <a:spcBef>
                <a:spcPts val="3300"/>
              </a:spcBef>
              <a:defRPr sz="4200">
                <a:solidFill>
                  <a:srgbClr val="606060"/>
                </a:solidFill>
              </a:defRPr>
            </a:lvl1pPr>
            <a:lvl2pPr marL="1333500" indent="-571500">
              <a:spcBef>
                <a:spcPts val="3300"/>
              </a:spcBef>
              <a:defRPr sz="4200">
                <a:solidFill>
                  <a:srgbClr val="606060"/>
                </a:solidFill>
              </a:defRPr>
            </a:lvl2pPr>
            <a:lvl3pPr marL="1778000" indent="-571500">
              <a:spcBef>
                <a:spcPts val="3300"/>
              </a:spcBef>
              <a:defRPr sz="4200">
                <a:solidFill>
                  <a:srgbClr val="606060"/>
                </a:solidFill>
              </a:defRPr>
            </a:lvl3pPr>
            <a:lvl4pPr marL="2222500" indent="-571500">
              <a:spcBef>
                <a:spcPts val="3300"/>
              </a:spcBef>
              <a:defRPr sz="4200">
                <a:solidFill>
                  <a:srgbClr val="606060"/>
                </a:solidFill>
              </a:defRPr>
            </a:lvl4pPr>
            <a:lvl5pPr marL="2667000" indent="-571500">
              <a:spcBef>
                <a:spcPts val="3300"/>
              </a:spcBef>
              <a:defRPr sz="4200">
                <a:solidFill>
                  <a:srgbClr val="606060"/>
                </a:solidFill>
              </a:defRPr>
            </a:lvl5pPr>
          </a:lstStyle>
          <a:p>
            <a:pPr/>
            <a:r>
              <a:t>Body Level One</a:t>
            </a:r>
          </a:p>
          <a:p>
            <a:pPr lvl="1"/>
            <a:r>
              <a:t>Body Level Two</a:t>
            </a:r>
          </a:p>
          <a:p>
            <a:pPr lvl="2"/>
            <a:r>
              <a:t>Body Level Three</a:t>
            </a:r>
          </a:p>
          <a:p>
            <a:pPr lvl="3"/>
            <a:r>
              <a:t>Body Level Four</a:t>
            </a:r>
          </a:p>
          <a:p>
            <a:pPr lvl="4"/>
            <a:r>
              <a:t>Body Level Five</a:t>
            </a:r>
          </a:p>
        </p:txBody>
      </p:sp>
      <p:sp>
        <p:nvSpPr>
          <p:cNvPr id="195"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mp; Bullets - 2 Column">
    <p:spTree>
      <p:nvGrpSpPr>
        <p:cNvPr id="1" name=""/>
        <p:cNvGrpSpPr/>
        <p:nvPr/>
      </p:nvGrpSpPr>
      <p:grpSpPr>
        <a:xfrm>
          <a:off x="0" y="0"/>
          <a:ext cx="0" cy="0"/>
          <a:chOff x="0" y="0"/>
          <a:chExt cx="0" cy="0"/>
        </a:xfrm>
      </p:grpSpPr>
      <p:sp>
        <p:nvSpPr>
          <p:cNvPr id="29" name="Title Text"/>
          <p:cNvSpPr txBox="1"/>
          <p:nvPr>
            <p:ph type="title"/>
          </p:nvPr>
        </p:nvSpPr>
        <p:spPr>
          <a:prstGeom prst="rect">
            <a:avLst/>
          </a:prstGeom>
        </p:spPr>
        <p:txBody>
          <a:bodyPr/>
          <a:lstStyle/>
          <a:p>
            <a:pPr/>
            <a:r>
              <a:t>Title Text</a:t>
            </a:r>
          </a:p>
        </p:txBody>
      </p:sp>
      <p:sp>
        <p:nvSpPr>
          <p:cNvPr id="30" name="Body Level One…"/>
          <p:cNvSpPr txBox="1"/>
          <p:nvPr>
            <p:ph type="body" sz="half" idx="1"/>
          </p:nvPr>
        </p:nvSpPr>
        <p:spPr>
          <a:xfrm>
            <a:off x="4833937" y="3893343"/>
            <a:ext cx="14716126" cy="8036720"/>
          </a:xfrm>
          <a:prstGeom prst="rect">
            <a:avLst/>
          </a:prstGeom>
        </p:spPr>
        <p:txBody>
          <a:bodyPr numCol="2" spcCol="735806" anchor="t"/>
          <a:lstStyle>
            <a:lvl1pPr marL="997603" indent="-680103">
              <a:spcBef>
                <a:spcPts val="5300"/>
              </a:spcBef>
              <a:defRPr sz="4400"/>
            </a:lvl1pPr>
            <a:lvl2pPr marL="1442103" indent="-680103">
              <a:spcBef>
                <a:spcPts val="5300"/>
              </a:spcBef>
              <a:defRPr sz="4400"/>
            </a:lvl2pPr>
            <a:lvl3pPr marL="1886603" indent="-680103">
              <a:spcBef>
                <a:spcPts val="5300"/>
              </a:spcBef>
              <a:defRPr sz="4400"/>
            </a:lvl3pPr>
            <a:lvl4pPr marL="2331103" indent="-680103">
              <a:spcBef>
                <a:spcPts val="5300"/>
              </a:spcBef>
              <a:defRPr sz="4400"/>
            </a:lvl4pPr>
            <a:lvl5pPr marL="2775603" indent="-680103">
              <a:spcBef>
                <a:spcPts val="5300"/>
              </a:spcBef>
              <a:defRPr sz="4400"/>
            </a:lvl5pPr>
          </a:lstStyle>
          <a:p>
            <a:pPr/>
            <a:r>
              <a:t>Body Level One</a:t>
            </a:r>
          </a:p>
          <a:p>
            <a:pPr lvl="1"/>
            <a:r>
              <a:t>Body Level Two</a:t>
            </a:r>
          </a:p>
          <a:p>
            <a:pPr lvl="2"/>
            <a:r>
              <a:t>Body Level Three</a:t>
            </a:r>
          </a:p>
          <a:p>
            <a:pPr lvl="3"/>
            <a:r>
              <a:t>Body Level Four</a:t>
            </a:r>
          </a:p>
          <a:p>
            <a:pPr lvl="4"/>
            <a:r>
              <a:t>Body Level Five</a:t>
            </a:r>
          </a:p>
        </p:txBody>
      </p:sp>
      <p:sp>
        <p:nvSpPr>
          <p:cNvPr id="3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ullets">
    <p:spTree>
      <p:nvGrpSpPr>
        <p:cNvPr id="1" name=""/>
        <p:cNvGrpSpPr/>
        <p:nvPr/>
      </p:nvGrpSpPr>
      <p:grpSpPr>
        <a:xfrm>
          <a:off x="0" y="0"/>
          <a:ext cx="0" cy="0"/>
          <a:chOff x="0" y="0"/>
          <a:chExt cx="0" cy="0"/>
        </a:xfrm>
      </p:grpSpPr>
      <p:sp>
        <p:nvSpPr>
          <p:cNvPr id="38"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39"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ank">
    <p:spTree>
      <p:nvGrpSpPr>
        <p:cNvPr id="1" name=""/>
        <p:cNvGrpSpPr/>
        <p:nvPr/>
      </p:nvGrpSpPr>
      <p:grpSpPr>
        <a:xfrm>
          <a:off x="0" y="0"/>
          <a:ext cx="0" cy="0"/>
          <a:chOff x="0" y="0"/>
          <a:chExt cx="0" cy="0"/>
        </a:xfrm>
      </p:grpSpPr>
      <p:sp>
        <p:nvSpPr>
          <p:cNvPr id="46"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Top">
    <p:spTree>
      <p:nvGrpSpPr>
        <p:cNvPr id="1" name=""/>
        <p:cNvGrpSpPr/>
        <p:nvPr/>
      </p:nvGrpSpPr>
      <p:grpSpPr>
        <a:xfrm>
          <a:off x="0" y="0"/>
          <a:ext cx="0" cy="0"/>
          <a:chOff x="0" y="0"/>
          <a:chExt cx="0" cy="0"/>
        </a:xfrm>
      </p:grpSpPr>
      <p:sp>
        <p:nvSpPr>
          <p:cNvPr id="53" name="Title Text"/>
          <p:cNvSpPr txBox="1"/>
          <p:nvPr>
            <p:ph type="title"/>
          </p:nvPr>
        </p:nvSpPr>
        <p:spPr>
          <a:prstGeom prst="rect">
            <a:avLst/>
          </a:prstGeom>
        </p:spPr>
        <p:txBody>
          <a:bodyPr/>
          <a:lstStyle/>
          <a:p>
            <a:pPr/>
            <a:r>
              <a:t>Title Text</a:t>
            </a:r>
          </a:p>
        </p:txBody>
      </p:sp>
      <p:sp>
        <p:nvSpPr>
          <p:cNvPr id="54"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61" name="Title Text"/>
          <p:cNvSpPr txBox="1"/>
          <p:nvPr>
            <p:ph type="title"/>
          </p:nvPr>
        </p:nvSpPr>
        <p:spPr>
          <a:xfrm>
            <a:off x="4833937" y="4179093"/>
            <a:ext cx="14716126" cy="5357814"/>
          </a:xfrm>
          <a:prstGeom prst="rect">
            <a:avLst/>
          </a:prstGeom>
        </p:spPr>
        <p:txBody>
          <a:bodyPr/>
          <a:lstStyle/>
          <a:p>
            <a:pPr/>
            <a:r>
              <a:t>Title Text</a:t>
            </a:r>
          </a:p>
        </p:txBody>
      </p:sp>
      <p:sp>
        <p:nvSpPr>
          <p:cNvPr id="62"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p:spTree>
      <p:nvGrpSpPr>
        <p:cNvPr id="1" name=""/>
        <p:cNvGrpSpPr/>
        <p:nvPr/>
      </p:nvGrpSpPr>
      <p:grpSpPr>
        <a:xfrm>
          <a:off x="0" y="0"/>
          <a:ext cx="0" cy="0"/>
          <a:chOff x="0" y="0"/>
          <a:chExt cx="0" cy="0"/>
        </a:xfrm>
      </p:grpSpPr>
      <p:sp>
        <p:nvSpPr>
          <p:cNvPr id="69" name="Image"/>
          <p:cNvSpPr/>
          <p:nvPr>
            <p:ph type="pic" sz="half" idx="21"/>
          </p:nvPr>
        </p:nvSpPr>
        <p:spPr>
          <a:xfrm>
            <a:off x="6477000" y="2303859"/>
            <a:ext cx="11430000" cy="7090603"/>
          </a:xfrm>
          <a:prstGeom prst="rect">
            <a:avLst/>
          </a:prstGeom>
        </p:spPr>
        <p:txBody>
          <a:bodyPr lIns="91439" tIns="45719" rIns="91439" bIns="45719" anchor="t"/>
          <a:lstStyle/>
          <a:p>
            <a:pPr/>
          </a:p>
        </p:txBody>
      </p:sp>
      <p:sp>
        <p:nvSpPr>
          <p:cNvPr id="70" name="Title Text"/>
          <p:cNvSpPr txBox="1"/>
          <p:nvPr>
            <p:ph type="title"/>
          </p:nvPr>
        </p:nvSpPr>
        <p:spPr>
          <a:xfrm>
            <a:off x="4833937" y="10358437"/>
            <a:ext cx="14716126" cy="2393157"/>
          </a:xfrm>
          <a:prstGeom prst="rect">
            <a:avLst/>
          </a:prstGeom>
        </p:spPr>
        <p:txBody>
          <a:bodyPr/>
          <a:lstStyle/>
          <a:p>
            <a:pPr/>
            <a:r>
              <a:t>Title Text</a:t>
            </a:r>
          </a:p>
        </p:txBody>
      </p:sp>
      <p:sp>
        <p:nvSpPr>
          <p:cNvPr id="7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 Horizontal Reflection">
    <p:spTree>
      <p:nvGrpSpPr>
        <p:cNvPr id="1" name=""/>
        <p:cNvGrpSpPr/>
        <p:nvPr/>
      </p:nvGrpSpPr>
      <p:grpSpPr>
        <a:xfrm>
          <a:off x="0" y="0"/>
          <a:ext cx="0" cy="0"/>
          <a:chOff x="0" y="0"/>
          <a:chExt cx="0" cy="0"/>
        </a:xfrm>
      </p:grpSpPr>
      <p:sp>
        <p:nvSpPr>
          <p:cNvPr id="78" name="Image"/>
          <p:cNvSpPr/>
          <p:nvPr>
            <p:ph type="pic" sz="half" idx="21"/>
          </p:nvPr>
        </p:nvSpPr>
        <p:spPr>
          <a:xfrm>
            <a:off x="6477000" y="2303859"/>
            <a:ext cx="11430000" cy="7090603"/>
          </a:xfrm>
          <a:prstGeom prst="rect">
            <a:avLst/>
          </a:prstGeom>
          <a:ln w="25400"/>
          <a:effectLst>
            <a:reflection blurRad="0" stA="50000" stPos="0" endA="0" endPos="40000" dist="0" dir="5400000" fadeDir="5400000" sx="100000" sy="-100000" kx="0" ky="0" algn="bl" rotWithShape="0"/>
          </a:effectLst>
        </p:spPr>
        <p:txBody>
          <a:bodyPr lIns="91439" tIns="45719" rIns="91439" bIns="45719" anchor="t"/>
          <a:lstStyle/>
          <a:p>
            <a:pPr/>
          </a:p>
        </p:txBody>
      </p:sp>
      <p:sp>
        <p:nvSpPr>
          <p:cNvPr id="79" name="Title Text"/>
          <p:cNvSpPr txBox="1"/>
          <p:nvPr>
            <p:ph type="title"/>
          </p:nvPr>
        </p:nvSpPr>
        <p:spPr>
          <a:xfrm>
            <a:off x="4833937" y="10358437"/>
            <a:ext cx="14716126" cy="2393157"/>
          </a:xfrm>
          <a:prstGeom prst="rect">
            <a:avLst/>
          </a:prstGeom>
        </p:spPr>
        <p:txBody>
          <a:bodyPr/>
          <a:lstStyle/>
          <a:p>
            <a:pPr/>
            <a:r>
              <a:t>Title Text</a:t>
            </a:r>
          </a:p>
        </p:txBody>
      </p:sp>
      <p:sp>
        <p:nvSpPr>
          <p:cNvPr id="80"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 Id="rId17" Type="http://schemas.openxmlformats.org/officeDocument/2006/relationships/slideLayout" Target="../slideLayouts/slideLayout16.xml"/><Relationship Id="rId18" Type="http://schemas.openxmlformats.org/officeDocument/2006/relationships/slideLayout" Target="../slideLayouts/slideLayout17.xml"/><Relationship Id="rId19" Type="http://schemas.openxmlformats.org/officeDocument/2006/relationships/slideLayout" Target="../slideLayouts/slideLayout18.xml"/><Relationship Id="rId20" Type="http://schemas.openxmlformats.org/officeDocument/2006/relationships/slideLayout" Target="../slideLayouts/slideLayout19.xml"/><Relationship Id="rId21" Type="http://schemas.openxmlformats.org/officeDocument/2006/relationships/slideLayout" Target="../slideLayouts/slideLayout20.xml"/><Relationship Id="rId22"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Body Level One…"/>
          <p:cNvSpPr txBox="1"/>
          <p:nvPr>
            <p:ph type="body" idx="1"/>
          </p:nvPr>
        </p:nvSpPr>
        <p:spPr>
          <a:xfrm>
            <a:off x="4833937" y="1785937"/>
            <a:ext cx="14716126" cy="1014412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lstStyle/>
          <a:p>
            <a:pPr/>
            <a:r>
              <a:t>Body Level One</a:t>
            </a:r>
          </a:p>
          <a:p>
            <a:pPr lvl="1"/>
            <a:r>
              <a:t>Body Level Two</a:t>
            </a:r>
          </a:p>
          <a:p>
            <a:pPr lvl="2"/>
            <a:r>
              <a:t>Body Level Three</a:t>
            </a:r>
          </a:p>
          <a:p>
            <a:pPr lvl="3"/>
            <a:r>
              <a:t>Body Level Four</a:t>
            </a:r>
          </a:p>
          <a:p>
            <a:pPr lvl="4"/>
            <a:r>
              <a:t>Body Level Five</a:t>
            </a:r>
          </a:p>
        </p:txBody>
      </p:sp>
      <p:sp>
        <p:nvSpPr>
          <p:cNvPr id="3" name="Title Text"/>
          <p:cNvSpPr txBox="1"/>
          <p:nvPr>
            <p:ph type="title"/>
          </p:nvPr>
        </p:nvSpPr>
        <p:spPr>
          <a:xfrm>
            <a:off x="4833937" y="357187"/>
            <a:ext cx="14716126" cy="3429001"/>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lstStyle/>
          <a:p>
            <a:pPr/>
            <a:r>
              <a:t>Title Text</a:t>
            </a:r>
          </a:p>
        </p:txBody>
      </p:sp>
      <p:sp>
        <p:nvSpPr>
          <p:cNvPr id="4" name="Slide Number"/>
          <p:cNvSpPr txBox="1"/>
          <p:nvPr>
            <p:ph type="sldNum" sz="quarter" idx="2"/>
          </p:nvPr>
        </p:nvSpPr>
        <p:spPr>
          <a:xfrm>
            <a:off x="11952882" y="13019484"/>
            <a:ext cx="460376" cy="498476"/>
          </a:xfrm>
          <a:prstGeom prst="rect">
            <a:avLst/>
          </a:prstGeom>
          <a:ln w="12700">
            <a:miter lim="400000"/>
          </a:ln>
        </p:spPr>
        <p:txBody>
          <a:bodyPr wrap="none" lIns="71437" tIns="71437" rIns="71437" bIns="71437">
            <a:spAutoFit/>
          </a:bodyPr>
          <a:lstStyle>
            <a:lvl1pPr algn="ctr" defTabSz="821531">
              <a:defRPr sz="2400">
                <a:latin typeface="+mj-lt"/>
                <a:ea typeface="+mj-ea"/>
                <a:cs typeface="+mj-cs"/>
                <a:sym typeface="Gill Sans"/>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 id="2147483664" r:id="rId17"/>
    <p:sldLayoutId id="2147483665" r:id="rId18"/>
    <p:sldLayoutId id="2147483666" r:id="rId19"/>
    <p:sldLayoutId id="2147483667" r:id="rId20"/>
    <p:sldLayoutId id="2147483668" r:id="rId21"/>
    <p:sldLayoutId id="2147483669" r:id="rId22"/>
  </p:sldLayoutIdLst>
  <p:transition xmlns:p14="http://schemas.microsoft.com/office/powerpoint/2010/main" spd="med" advClick="1"/>
  <p:txStyles>
    <p:titleStyle>
      <a:lvl1pPr marL="0" marR="0" indent="0" algn="ctr" defTabSz="821531" rtl="0" latinLnBrk="0">
        <a:lnSpc>
          <a:spcPct val="100000"/>
        </a:lnSpc>
        <a:spcBef>
          <a:spcPts val="0"/>
        </a:spcBef>
        <a:spcAft>
          <a:spcPts val="0"/>
        </a:spcAft>
        <a:buClrTx/>
        <a:buSzTx/>
        <a:buFontTx/>
        <a:buNone/>
        <a:tabLst/>
        <a:defRPr b="0" baseline="0" cap="none" i="0" spc="0" strike="noStrike" sz="11800" u="none">
          <a:solidFill>
            <a:srgbClr val="000000"/>
          </a:solidFill>
          <a:uFillTx/>
          <a:latin typeface="+mj-lt"/>
          <a:ea typeface="+mj-ea"/>
          <a:cs typeface="+mj-cs"/>
          <a:sym typeface="Gill Sans"/>
        </a:defRPr>
      </a:lvl1pPr>
      <a:lvl2pPr marL="0" marR="0" indent="228600" algn="ctr" defTabSz="821531" rtl="0" latinLnBrk="0">
        <a:lnSpc>
          <a:spcPct val="100000"/>
        </a:lnSpc>
        <a:spcBef>
          <a:spcPts val="0"/>
        </a:spcBef>
        <a:spcAft>
          <a:spcPts val="0"/>
        </a:spcAft>
        <a:buClrTx/>
        <a:buSzTx/>
        <a:buFontTx/>
        <a:buNone/>
        <a:tabLst/>
        <a:defRPr b="0" baseline="0" cap="none" i="0" spc="0" strike="noStrike" sz="11800" u="none">
          <a:solidFill>
            <a:srgbClr val="000000"/>
          </a:solidFill>
          <a:uFillTx/>
          <a:latin typeface="+mj-lt"/>
          <a:ea typeface="+mj-ea"/>
          <a:cs typeface="+mj-cs"/>
          <a:sym typeface="Gill Sans"/>
        </a:defRPr>
      </a:lvl2pPr>
      <a:lvl3pPr marL="0" marR="0" indent="457200" algn="ctr" defTabSz="821531" rtl="0" latinLnBrk="0">
        <a:lnSpc>
          <a:spcPct val="100000"/>
        </a:lnSpc>
        <a:spcBef>
          <a:spcPts val="0"/>
        </a:spcBef>
        <a:spcAft>
          <a:spcPts val="0"/>
        </a:spcAft>
        <a:buClrTx/>
        <a:buSzTx/>
        <a:buFontTx/>
        <a:buNone/>
        <a:tabLst/>
        <a:defRPr b="0" baseline="0" cap="none" i="0" spc="0" strike="noStrike" sz="11800" u="none">
          <a:solidFill>
            <a:srgbClr val="000000"/>
          </a:solidFill>
          <a:uFillTx/>
          <a:latin typeface="+mj-lt"/>
          <a:ea typeface="+mj-ea"/>
          <a:cs typeface="+mj-cs"/>
          <a:sym typeface="Gill Sans"/>
        </a:defRPr>
      </a:lvl3pPr>
      <a:lvl4pPr marL="0" marR="0" indent="685800" algn="ctr" defTabSz="821531" rtl="0" latinLnBrk="0">
        <a:lnSpc>
          <a:spcPct val="100000"/>
        </a:lnSpc>
        <a:spcBef>
          <a:spcPts val="0"/>
        </a:spcBef>
        <a:spcAft>
          <a:spcPts val="0"/>
        </a:spcAft>
        <a:buClrTx/>
        <a:buSzTx/>
        <a:buFontTx/>
        <a:buNone/>
        <a:tabLst/>
        <a:defRPr b="0" baseline="0" cap="none" i="0" spc="0" strike="noStrike" sz="11800" u="none">
          <a:solidFill>
            <a:srgbClr val="000000"/>
          </a:solidFill>
          <a:uFillTx/>
          <a:latin typeface="+mj-lt"/>
          <a:ea typeface="+mj-ea"/>
          <a:cs typeface="+mj-cs"/>
          <a:sym typeface="Gill Sans"/>
        </a:defRPr>
      </a:lvl4pPr>
      <a:lvl5pPr marL="0" marR="0" indent="914400" algn="ctr" defTabSz="821531" rtl="0" latinLnBrk="0">
        <a:lnSpc>
          <a:spcPct val="100000"/>
        </a:lnSpc>
        <a:spcBef>
          <a:spcPts val="0"/>
        </a:spcBef>
        <a:spcAft>
          <a:spcPts val="0"/>
        </a:spcAft>
        <a:buClrTx/>
        <a:buSzTx/>
        <a:buFontTx/>
        <a:buNone/>
        <a:tabLst/>
        <a:defRPr b="0" baseline="0" cap="none" i="0" spc="0" strike="noStrike" sz="11800" u="none">
          <a:solidFill>
            <a:srgbClr val="000000"/>
          </a:solidFill>
          <a:uFillTx/>
          <a:latin typeface="+mj-lt"/>
          <a:ea typeface="+mj-ea"/>
          <a:cs typeface="+mj-cs"/>
          <a:sym typeface="Gill Sans"/>
        </a:defRPr>
      </a:lvl5pPr>
      <a:lvl6pPr marL="0" marR="0" indent="1143000" algn="ctr" defTabSz="821531" rtl="0" latinLnBrk="0">
        <a:lnSpc>
          <a:spcPct val="100000"/>
        </a:lnSpc>
        <a:spcBef>
          <a:spcPts val="0"/>
        </a:spcBef>
        <a:spcAft>
          <a:spcPts val="0"/>
        </a:spcAft>
        <a:buClrTx/>
        <a:buSzTx/>
        <a:buFontTx/>
        <a:buNone/>
        <a:tabLst/>
        <a:defRPr b="0" baseline="0" cap="none" i="0" spc="0" strike="noStrike" sz="11800" u="none">
          <a:solidFill>
            <a:srgbClr val="000000"/>
          </a:solidFill>
          <a:uFillTx/>
          <a:latin typeface="+mj-lt"/>
          <a:ea typeface="+mj-ea"/>
          <a:cs typeface="+mj-cs"/>
          <a:sym typeface="Gill Sans"/>
        </a:defRPr>
      </a:lvl6pPr>
      <a:lvl7pPr marL="0" marR="0" indent="1371600" algn="ctr" defTabSz="821531" rtl="0" latinLnBrk="0">
        <a:lnSpc>
          <a:spcPct val="100000"/>
        </a:lnSpc>
        <a:spcBef>
          <a:spcPts val="0"/>
        </a:spcBef>
        <a:spcAft>
          <a:spcPts val="0"/>
        </a:spcAft>
        <a:buClrTx/>
        <a:buSzTx/>
        <a:buFontTx/>
        <a:buNone/>
        <a:tabLst/>
        <a:defRPr b="0" baseline="0" cap="none" i="0" spc="0" strike="noStrike" sz="11800" u="none">
          <a:solidFill>
            <a:srgbClr val="000000"/>
          </a:solidFill>
          <a:uFillTx/>
          <a:latin typeface="+mj-lt"/>
          <a:ea typeface="+mj-ea"/>
          <a:cs typeface="+mj-cs"/>
          <a:sym typeface="Gill Sans"/>
        </a:defRPr>
      </a:lvl7pPr>
      <a:lvl8pPr marL="0" marR="0" indent="1600200" algn="ctr" defTabSz="821531" rtl="0" latinLnBrk="0">
        <a:lnSpc>
          <a:spcPct val="100000"/>
        </a:lnSpc>
        <a:spcBef>
          <a:spcPts val="0"/>
        </a:spcBef>
        <a:spcAft>
          <a:spcPts val="0"/>
        </a:spcAft>
        <a:buClrTx/>
        <a:buSzTx/>
        <a:buFontTx/>
        <a:buNone/>
        <a:tabLst/>
        <a:defRPr b="0" baseline="0" cap="none" i="0" spc="0" strike="noStrike" sz="11800" u="none">
          <a:solidFill>
            <a:srgbClr val="000000"/>
          </a:solidFill>
          <a:uFillTx/>
          <a:latin typeface="+mj-lt"/>
          <a:ea typeface="+mj-ea"/>
          <a:cs typeface="+mj-cs"/>
          <a:sym typeface="Gill Sans"/>
        </a:defRPr>
      </a:lvl8pPr>
      <a:lvl9pPr marL="0" marR="0" indent="1828800" algn="ctr" defTabSz="821531" rtl="0" latinLnBrk="0">
        <a:lnSpc>
          <a:spcPct val="100000"/>
        </a:lnSpc>
        <a:spcBef>
          <a:spcPts val="0"/>
        </a:spcBef>
        <a:spcAft>
          <a:spcPts val="0"/>
        </a:spcAft>
        <a:buClrTx/>
        <a:buSzTx/>
        <a:buFontTx/>
        <a:buNone/>
        <a:tabLst/>
        <a:defRPr b="0" baseline="0" cap="none" i="0" spc="0" strike="noStrike" sz="11800" u="none">
          <a:solidFill>
            <a:srgbClr val="000000"/>
          </a:solidFill>
          <a:uFillTx/>
          <a:latin typeface="+mj-lt"/>
          <a:ea typeface="+mj-ea"/>
          <a:cs typeface="+mj-cs"/>
          <a:sym typeface="Gill Sans"/>
        </a:defRPr>
      </a:lvl9pPr>
    </p:titleStyle>
    <p:bodyStyle>
      <a:lvl1pPr marL="1106714" marR="0" indent="-789214" algn="l" defTabSz="821531" rtl="0" latinLnBrk="0">
        <a:lnSpc>
          <a:spcPct val="100000"/>
        </a:lnSpc>
        <a:spcBef>
          <a:spcPts val="6700"/>
        </a:spcBef>
        <a:spcAft>
          <a:spcPts val="0"/>
        </a:spcAft>
        <a:buClrTx/>
        <a:buSzPct val="171000"/>
        <a:buFontTx/>
        <a:buChar char="•"/>
        <a:tabLst/>
        <a:defRPr b="0" baseline="0" cap="none" i="0" spc="0" strike="noStrike" sz="5800" u="none">
          <a:solidFill>
            <a:srgbClr val="000000"/>
          </a:solidFill>
          <a:uFillTx/>
          <a:latin typeface="+mj-lt"/>
          <a:ea typeface="+mj-ea"/>
          <a:cs typeface="+mj-cs"/>
          <a:sym typeface="Gill Sans"/>
        </a:defRPr>
      </a:lvl1pPr>
      <a:lvl2pPr marL="1551214" marR="0" indent="-789214" algn="l" defTabSz="821531" rtl="0" latinLnBrk="0">
        <a:lnSpc>
          <a:spcPct val="100000"/>
        </a:lnSpc>
        <a:spcBef>
          <a:spcPts val="6700"/>
        </a:spcBef>
        <a:spcAft>
          <a:spcPts val="0"/>
        </a:spcAft>
        <a:buClrTx/>
        <a:buSzPct val="171000"/>
        <a:buFontTx/>
        <a:buChar char="•"/>
        <a:tabLst/>
        <a:defRPr b="0" baseline="0" cap="none" i="0" spc="0" strike="noStrike" sz="5800" u="none">
          <a:solidFill>
            <a:srgbClr val="000000"/>
          </a:solidFill>
          <a:uFillTx/>
          <a:latin typeface="+mj-lt"/>
          <a:ea typeface="+mj-ea"/>
          <a:cs typeface="+mj-cs"/>
          <a:sym typeface="Gill Sans"/>
        </a:defRPr>
      </a:lvl2pPr>
      <a:lvl3pPr marL="1995714" marR="0" indent="-789214" algn="l" defTabSz="821531" rtl="0" latinLnBrk="0">
        <a:lnSpc>
          <a:spcPct val="100000"/>
        </a:lnSpc>
        <a:spcBef>
          <a:spcPts val="6700"/>
        </a:spcBef>
        <a:spcAft>
          <a:spcPts val="0"/>
        </a:spcAft>
        <a:buClrTx/>
        <a:buSzPct val="171000"/>
        <a:buFontTx/>
        <a:buChar char="•"/>
        <a:tabLst/>
        <a:defRPr b="0" baseline="0" cap="none" i="0" spc="0" strike="noStrike" sz="5800" u="none">
          <a:solidFill>
            <a:srgbClr val="000000"/>
          </a:solidFill>
          <a:uFillTx/>
          <a:latin typeface="+mj-lt"/>
          <a:ea typeface="+mj-ea"/>
          <a:cs typeface="+mj-cs"/>
          <a:sym typeface="Gill Sans"/>
        </a:defRPr>
      </a:lvl3pPr>
      <a:lvl4pPr marL="2440214" marR="0" indent="-789214" algn="l" defTabSz="821531" rtl="0" latinLnBrk="0">
        <a:lnSpc>
          <a:spcPct val="100000"/>
        </a:lnSpc>
        <a:spcBef>
          <a:spcPts val="6700"/>
        </a:spcBef>
        <a:spcAft>
          <a:spcPts val="0"/>
        </a:spcAft>
        <a:buClrTx/>
        <a:buSzPct val="171000"/>
        <a:buFontTx/>
        <a:buChar char="•"/>
        <a:tabLst/>
        <a:defRPr b="0" baseline="0" cap="none" i="0" spc="0" strike="noStrike" sz="5800" u="none">
          <a:solidFill>
            <a:srgbClr val="000000"/>
          </a:solidFill>
          <a:uFillTx/>
          <a:latin typeface="+mj-lt"/>
          <a:ea typeface="+mj-ea"/>
          <a:cs typeface="+mj-cs"/>
          <a:sym typeface="Gill Sans"/>
        </a:defRPr>
      </a:lvl4pPr>
      <a:lvl5pPr marL="2884714" marR="0" indent="-789214" algn="l" defTabSz="821531" rtl="0" latinLnBrk="0">
        <a:lnSpc>
          <a:spcPct val="100000"/>
        </a:lnSpc>
        <a:spcBef>
          <a:spcPts val="6700"/>
        </a:spcBef>
        <a:spcAft>
          <a:spcPts val="0"/>
        </a:spcAft>
        <a:buClrTx/>
        <a:buSzPct val="171000"/>
        <a:buFontTx/>
        <a:buChar char="•"/>
        <a:tabLst/>
        <a:defRPr b="0" baseline="0" cap="none" i="0" spc="0" strike="noStrike" sz="5800" u="none">
          <a:solidFill>
            <a:srgbClr val="000000"/>
          </a:solidFill>
          <a:uFillTx/>
          <a:latin typeface="+mj-lt"/>
          <a:ea typeface="+mj-ea"/>
          <a:cs typeface="+mj-cs"/>
          <a:sym typeface="Gill Sans"/>
        </a:defRPr>
      </a:lvl5pPr>
      <a:lvl6pPr marL="3240314" marR="0" indent="-789214" algn="l" defTabSz="821531" rtl="0" latinLnBrk="0">
        <a:lnSpc>
          <a:spcPct val="100000"/>
        </a:lnSpc>
        <a:spcBef>
          <a:spcPts val="6700"/>
        </a:spcBef>
        <a:spcAft>
          <a:spcPts val="0"/>
        </a:spcAft>
        <a:buClrTx/>
        <a:buSzPct val="171000"/>
        <a:buFontTx/>
        <a:buChar char="•"/>
        <a:tabLst/>
        <a:defRPr b="0" baseline="0" cap="none" i="0" spc="0" strike="noStrike" sz="5800" u="none">
          <a:solidFill>
            <a:srgbClr val="000000"/>
          </a:solidFill>
          <a:uFillTx/>
          <a:latin typeface="+mj-lt"/>
          <a:ea typeface="+mj-ea"/>
          <a:cs typeface="+mj-cs"/>
          <a:sym typeface="Gill Sans"/>
        </a:defRPr>
      </a:lvl6pPr>
      <a:lvl7pPr marL="3595914" marR="0" indent="-789214" algn="l" defTabSz="821531" rtl="0" latinLnBrk="0">
        <a:lnSpc>
          <a:spcPct val="100000"/>
        </a:lnSpc>
        <a:spcBef>
          <a:spcPts val="6700"/>
        </a:spcBef>
        <a:spcAft>
          <a:spcPts val="0"/>
        </a:spcAft>
        <a:buClrTx/>
        <a:buSzPct val="171000"/>
        <a:buFontTx/>
        <a:buChar char="•"/>
        <a:tabLst/>
        <a:defRPr b="0" baseline="0" cap="none" i="0" spc="0" strike="noStrike" sz="5800" u="none">
          <a:solidFill>
            <a:srgbClr val="000000"/>
          </a:solidFill>
          <a:uFillTx/>
          <a:latin typeface="+mj-lt"/>
          <a:ea typeface="+mj-ea"/>
          <a:cs typeface="+mj-cs"/>
          <a:sym typeface="Gill Sans"/>
        </a:defRPr>
      </a:lvl7pPr>
      <a:lvl8pPr marL="3951514" marR="0" indent="-789214" algn="l" defTabSz="821531" rtl="0" latinLnBrk="0">
        <a:lnSpc>
          <a:spcPct val="100000"/>
        </a:lnSpc>
        <a:spcBef>
          <a:spcPts val="6700"/>
        </a:spcBef>
        <a:spcAft>
          <a:spcPts val="0"/>
        </a:spcAft>
        <a:buClrTx/>
        <a:buSzPct val="171000"/>
        <a:buFontTx/>
        <a:buChar char="•"/>
        <a:tabLst/>
        <a:defRPr b="0" baseline="0" cap="none" i="0" spc="0" strike="noStrike" sz="5800" u="none">
          <a:solidFill>
            <a:srgbClr val="000000"/>
          </a:solidFill>
          <a:uFillTx/>
          <a:latin typeface="+mj-lt"/>
          <a:ea typeface="+mj-ea"/>
          <a:cs typeface="+mj-cs"/>
          <a:sym typeface="Gill Sans"/>
        </a:defRPr>
      </a:lvl8pPr>
      <a:lvl9pPr marL="4307114" marR="0" indent="-789214" algn="l" defTabSz="821531" rtl="0" latinLnBrk="0">
        <a:lnSpc>
          <a:spcPct val="100000"/>
        </a:lnSpc>
        <a:spcBef>
          <a:spcPts val="6700"/>
        </a:spcBef>
        <a:spcAft>
          <a:spcPts val="0"/>
        </a:spcAft>
        <a:buClrTx/>
        <a:buSzPct val="171000"/>
        <a:buFontTx/>
        <a:buChar char="•"/>
        <a:tabLst/>
        <a:defRPr b="0" baseline="0" cap="none" i="0" spc="0" strike="noStrike" sz="5800" u="none">
          <a:solidFill>
            <a:srgbClr val="000000"/>
          </a:solidFill>
          <a:uFillTx/>
          <a:latin typeface="+mj-lt"/>
          <a:ea typeface="+mj-ea"/>
          <a:cs typeface="+mj-cs"/>
          <a:sym typeface="Gill Sans"/>
        </a:defRPr>
      </a:lvl9pPr>
    </p:bodyStyle>
    <p:otherStyle>
      <a:lvl1pPr marL="0" marR="0" indent="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1pPr>
      <a:lvl2pPr marL="0" marR="0" indent="2286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2pPr>
      <a:lvl3pPr marL="0" marR="0" indent="4572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3pPr>
      <a:lvl4pPr marL="0" marR="0" indent="6858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4pPr>
      <a:lvl5pPr marL="0" marR="0" indent="9144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5pPr>
      <a:lvl6pPr marL="0" marR="0" indent="11430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6pPr>
      <a:lvl7pPr marL="0" marR="0" indent="13716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7pPr>
      <a:lvl8pPr marL="0" marR="0" indent="16002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8pPr>
      <a:lvl9pPr marL="0" marR="0" indent="1828800" algn="ctr" defTabSz="821531" latinLnBrk="0">
        <a:lnSpc>
          <a:spcPct val="100000"/>
        </a:lnSpc>
        <a:spcBef>
          <a:spcPts val="0"/>
        </a:spcBef>
        <a:spcAft>
          <a:spcPts val="0"/>
        </a:spcAft>
        <a:buClrTx/>
        <a:buSzTx/>
        <a:buFontTx/>
        <a:buNone/>
        <a:tabLst/>
        <a:defRPr b="0" baseline="0" cap="none" i="0" spc="0" strike="noStrike" sz="2400" u="none">
          <a:solidFill>
            <a:schemeClr val="tx1"/>
          </a:solidFill>
          <a:uFillTx/>
          <a:latin typeface="+mn-lt"/>
          <a:ea typeface="+mn-ea"/>
          <a:cs typeface="+mn-cs"/>
          <a:sym typeface="Gill Sans"/>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image" Target="../media/image3.png"/><Relationship Id="rId4" Type="http://schemas.openxmlformats.org/officeDocument/2006/relationships/image" Target="../media/image5.png"/><Relationship Id="rId5" Type="http://schemas.openxmlformats.org/officeDocument/2006/relationships/image" Target="../media/image6.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7.xml.rels><?xml version="1.0" encoding="UTF-8"?>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gif"/><Relationship Id="rId3" Type="http://schemas.openxmlformats.org/officeDocument/2006/relationships/image" Target="../media/image4.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4" name="CAPABILITIES…"/>
          <p:cNvSpPr txBox="1"/>
          <p:nvPr/>
        </p:nvSpPr>
        <p:spPr>
          <a:xfrm>
            <a:off x="13569484" y="3061692"/>
            <a:ext cx="9027222" cy="92868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spAutoFit/>
          </a:bodyPr>
          <a:lstStyle/>
          <a:p>
            <a:pPr defTabSz="821531">
              <a:defRPr baseline="3333" spc="-239" sz="6000">
                <a:solidFill>
                  <a:schemeClr val="accent4">
                    <a:hueOff val="384618"/>
                    <a:satOff val="3869"/>
                    <a:lumOff val="5802"/>
                  </a:schemeClr>
                </a:solidFill>
                <a:latin typeface="Futura PT Heavy"/>
                <a:ea typeface="Futura PT Heavy"/>
                <a:cs typeface="Futura PT Heavy"/>
                <a:sym typeface="Futura PT Heavy"/>
              </a:defRPr>
            </a:pPr>
            <a:r>
              <a:rPr b="1" spc="0">
                <a:latin typeface="Futura PT Book"/>
                <a:ea typeface="Futura PT Book"/>
                <a:cs typeface="Futura PT Book"/>
                <a:sym typeface="Futura PT Book"/>
              </a:rPr>
              <a:t>CAPABILITIES</a:t>
            </a:r>
          </a:p>
          <a:p>
            <a:pPr defTabSz="821531">
              <a:defRPr b="1" baseline="100000" spc="-8" sz="200">
                <a:solidFill>
                  <a:srgbClr val="606060"/>
                </a:solidFill>
                <a:latin typeface="Futura PT Book"/>
                <a:ea typeface="Futura PT Book"/>
                <a:cs typeface="Futura PT Book"/>
                <a:sym typeface="Futura PT Book"/>
              </a:defRPr>
            </a:pPr>
            <a:r>
              <a:t> </a:t>
            </a:r>
          </a:p>
          <a:p>
            <a:pPr defTabSz="821531">
              <a:defRPr b="1" baseline="5000" spc="-159" sz="4000">
                <a:solidFill>
                  <a:srgbClr val="606060"/>
                </a:solidFill>
                <a:latin typeface="Futura PT Book"/>
                <a:ea typeface="Futura PT Book"/>
                <a:cs typeface="Futura PT Book"/>
                <a:sym typeface="Futura PT Book"/>
              </a:defRPr>
            </a:pPr>
            <a:r>
              <a:t>Self-directed &amp; Entrepreneurial</a:t>
            </a:r>
          </a:p>
          <a:p>
            <a:pPr defTabSz="821531">
              <a:defRPr baseline="5000" spc="-159" sz="4000">
                <a:solidFill>
                  <a:srgbClr val="606060"/>
                </a:solidFill>
                <a:latin typeface="Futura PT Light"/>
                <a:ea typeface="Futura PT Light"/>
                <a:cs typeface="Futura PT Light"/>
                <a:sym typeface="Futura PT Light"/>
              </a:defRPr>
            </a:pPr>
            <a:r>
              <a:t>Can make decisions and act despite uncertain outcomes.</a:t>
            </a:r>
          </a:p>
          <a:p>
            <a:pPr defTabSz="821531">
              <a:defRPr b="1" baseline="5000" spc="-159" sz="4000">
                <a:solidFill>
                  <a:srgbClr val="606060"/>
                </a:solidFill>
                <a:latin typeface="Futura PT Book"/>
                <a:ea typeface="Futura PT Book"/>
                <a:cs typeface="Futura PT Book"/>
                <a:sym typeface="Futura PT Book"/>
              </a:defRPr>
            </a:pPr>
            <a:r>
              <a:t>Flexible &amp; Value-Driven</a:t>
            </a:r>
          </a:p>
          <a:p>
            <a:pPr defTabSz="821531">
              <a:defRPr baseline="5000" spc="-159" sz="4000">
                <a:solidFill>
                  <a:srgbClr val="606060"/>
                </a:solidFill>
                <a:latin typeface="Futura PT Light"/>
                <a:ea typeface="Futura PT Light"/>
                <a:cs typeface="Futura PT Light"/>
                <a:sym typeface="Futura PT Light"/>
              </a:defRPr>
            </a:pPr>
            <a:r>
              <a:t>Maximizes their ability to focus on the work that matters most.</a:t>
            </a:r>
          </a:p>
          <a:p>
            <a:pPr defTabSz="821531">
              <a:defRPr b="1" baseline="5000" spc="-159" sz="4000">
                <a:solidFill>
                  <a:srgbClr val="606060"/>
                </a:solidFill>
                <a:latin typeface="Futura PT Book"/>
                <a:ea typeface="Futura PT Book"/>
                <a:cs typeface="Futura PT Book"/>
                <a:sym typeface="Futura PT Book"/>
              </a:defRPr>
            </a:pPr>
            <a:r>
              <a:t>Communicative &amp; Efficient</a:t>
            </a:r>
          </a:p>
          <a:p>
            <a:pPr defTabSz="821531">
              <a:defRPr baseline="5000" spc="-159" sz="4000">
                <a:solidFill>
                  <a:srgbClr val="606060"/>
                </a:solidFill>
                <a:latin typeface="Futura PT Light"/>
                <a:ea typeface="Futura PT Light"/>
                <a:cs typeface="Futura PT Light"/>
                <a:sym typeface="Futura PT Light"/>
              </a:defRPr>
            </a:pPr>
            <a:r>
              <a:t>Communication is frequent and effective.  Objectives are clear, work is done quickly, and results are easy to measure.</a:t>
            </a:r>
          </a:p>
          <a:p>
            <a:pPr defTabSz="821531">
              <a:defRPr b="1" baseline="5000" spc="-159" sz="4000">
                <a:solidFill>
                  <a:srgbClr val="606060"/>
                </a:solidFill>
                <a:latin typeface="Futura PT Book"/>
                <a:ea typeface="Futura PT Book"/>
                <a:cs typeface="Futura PT Book"/>
                <a:sym typeface="Futura PT Book"/>
              </a:defRPr>
            </a:pPr>
            <a:r>
              <a:t>Learning &amp; Growing</a:t>
            </a:r>
          </a:p>
          <a:p>
            <a:pPr defTabSz="821531">
              <a:defRPr baseline="5000" spc="-159" sz="4000">
                <a:solidFill>
                  <a:srgbClr val="606060"/>
                </a:solidFill>
                <a:latin typeface="Futura PT Light"/>
                <a:ea typeface="Futura PT Light"/>
                <a:cs typeface="Futura PT Light"/>
                <a:sym typeface="Futura PT Light"/>
              </a:defRPr>
            </a:pPr>
            <a:r>
              <a:t>Built for self-improvement and better communication.</a:t>
            </a:r>
          </a:p>
        </p:txBody>
      </p:sp>
      <p:sp>
        <p:nvSpPr>
          <p:cNvPr id="205" name="VALUES…"/>
          <p:cNvSpPr txBox="1"/>
          <p:nvPr/>
        </p:nvSpPr>
        <p:spPr>
          <a:xfrm>
            <a:off x="1787293" y="3061692"/>
            <a:ext cx="10285204" cy="92868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spAutoFit/>
          </a:bodyPr>
          <a:lstStyle/>
          <a:p>
            <a:pPr defTabSz="821531">
              <a:defRPr baseline="3333" spc="-239" sz="6000">
                <a:solidFill>
                  <a:schemeClr val="accent4">
                    <a:hueOff val="384618"/>
                    <a:satOff val="3869"/>
                    <a:lumOff val="5802"/>
                  </a:schemeClr>
                </a:solidFill>
                <a:latin typeface="Futura PT Heavy"/>
                <a:ea typeface="Futura PT Heavy"/>
                <a:cs typeface="Futura PT Heavy"/>
                <a:sym typeface="Futura PT Heavy"/>
              </a:defRPr>
            </a:pPr>
            <a:r>
              <a:rPr b="1" spc="0">
                <a:latin typeface="Futura PT Book"/>
                <a:ea typeface="Futura PT Book"/>
                <a:cs typeface="Futura PT Book"/>
                <a:sym typeface="Futura PT Book"/>
              </a:rPr>
              <a:t>VALUES</a:t>
            </a:r>
          </a:p>
          <a:p>
            <a:pPr defTabSz="821531">
              <a:defRPr b="1" baseline="100000" spc="-8" sz="200">
                <a:solidFill>
                  <a:srgbClr val="606060"/>
                </a:solidFill>
                <a:latin typeface="Futura PT Book"/>
                <a:ea typeface="Futura PT Book"/>
                <a:cs typeface="Futura PT Book"/>
                <a:sym typeface="Futura PT Book"/>
              </a:defRPr>
            </a:pPr>
            <a:r>
              <a:t> </a:t>
            </a:r>
          </a:p>
          <a:p>
            <a:pPr defTabSz="821531">
              <a:defRPr b="1" baseline="5000" spc="-159" sz="4000">
                <a:solidFill>
                  <a:srgbClr val="606060"/>
                </a:solidFill>
                <a:latin typeface="Futura PT Book"/>
                <a:ea typeface="Futura PT Book"/>
                <a:cs typeface="Futura PT Book"/>
                <a:sym typeface="Futura PT Book"/>
              </a:defRPr>
            </a:pPr>
            <a:r>
              <a:t>Flow, Rhythm, and Iteration</a:t>
            </a:r>
          </a:p>
          <a:p>
            <a:pPr defTabSz="821531">
              <a:defRPr baseline="5000" spc="-159" sz="4000">
                <a:solidFill>
                  <a:srgbClr val="606060"/>
                </a:solidFill>
                <a:latin typeface="Futura PT Light"/>
                <a:ea typeface="Futura PT Light"/>
                <a:cs typeface="Futura PT Light"/>
                <a:sym typeface="Futura PT Light"/>
              </a:defRPr>
            </a:pPr>
            <a:r>
              <a:t>We work better when our efforts have a consistent flow and rhythm over time.</a:t>
            </a:r>
          </a:p>
          <a:p>
            <a:pPr defTabSz="821531">
              <a:defRPr b="1" baseline="5000" spc="-159" sz="4000">
                <a:solidFill>
                  <a:srgbClr val="606060"/>
                </a:solidFill>
                <a:latin typeface="Futura PT Book"/>
                <a:ea typeface="Futura PT Book"/>
                <a:cs typeface="Futura PT Book"/>
                <a:sym typeface="Futura PT Book"/>
              </a:defRPr>
            </a:pPr>
            <a:r>
              <a:t>Transparency &amp; Communication</a:t>
            </a:r>
          </a:p>
          <a:p>
            <a:pPr defTabSz="821531">
              <a:defRPr baseline="5000" spc="-159" sz="4000">
                <a:solidFill>
                  <a:srgbClr val="606060"/>
                </a:solidFill>
                <a:latin typeface="Futura PT Light"/>
                <a:ea typeface="Futura PT Light"/>
                <a:cs typeface="Futura PT Light"/>
                <a:sym typeface="Futura PT Light"/>
              </a:defRPr>
            </a:pPr>
            <a:r>
              <a:t>Communication is frequent and all aspects of the project are visible to all teammates at all times to quickly spot opportunities and solve problems.</a:t>
            </a:r>
          </a:p>
          <a:p>
            <a:pPr defTabSz="821531">
              <a:defRPr b="1" baseline="5000" spc="-159" sz="4000">
                <a:solidFill>
                  <a:srgbClr val="606060"/>
                </a:solidFill>
                <a:latin typeface="Futura PT Book"/>
                <a:ea typeface="Futura PT Book"/>
                <a:cs typeface="Futura PT Book"/>
                <a:sym typeface="Futura PT Book"/>
              </a:defRPr>
            </a:pPr>
            <a:r>
              <a:t>Trust &amp; Commitment</a:t>
            </a:r>
          </a:p>
          <a:p>
            <a:pPr defTabSz="821531">
              <a:defRPr baseline="5000" spc="-159" sz="4000">
                <a:solidFill>
                  <a:srgbClr val="606060"/>
                </a:solidFill>
                <a:latin typeface="Futura PT Light"/>
                <a:ea typeface="Futura PT Light"/>
                <a:cs typeface="Futura PT Light"/>
                <a:sym typeface="Futura PT Light"/>
              </a:defRPr>
            </a:pPr>
            <a:r>
              <a:t>We expect our teammates to do what they say they will do and ask for help when they need it.</a:t>
            </a:r>
          </a:p>
          <a:p>
            <a:pPr defTabSz="821531">
              <a:defRPr b="1" baseline="5000" spc="-159" sz="4000">
                <a:solidFill>
                  <a:srgbClr val="606060"/>
                </a:solidFill>
                <a:latin typeface="Futura PT Book"/>
                <a:ea typeface="Futura PT Book"/>
                <a:cs typeface="Futura PT Book"/>
                <a:sym typeface="Futura PT Book"/>
              </a:defRPr>
            </a:pPr>
            <a:r>
              <a:t>Constant Improvement</a:t>
            </a:r>
          </a:p>
          <a:p>
            <a:pPr defTabSz="821531">
              <a:defRPr baseline="5000" spc="-159" sz="4000">
                <a:solidFill>
                  <a:srgbClr val="606060"/>
                </a:solidFill>
                <a:latin typeface="Futura PT Light"/>
                <a:ea typeface="Futura PT Light"/>
                <a:cs typeface="Futura PT Light"/>
                <a:sym typeface="Futura PT Light"/>
              </a:defRPr>
            </a:pPr>
            <a:r>
              <a:t>We never stop trying to become a better team.</a:t>
            </a:r>
          </a:p>
        </p:txBody>
      </p:sp>
      <p:sp>
        <p:nvSpPr>
          <p:cNvPr id="206" name="WORKING AS AN AGILE TEAM"/>
          <p:cNvSpPr txBox="1"/>
          <p:nvPr/>
        </p:nvSpPr>
        <p:spPr>
          <a:xfrm>
            <a:off x="1571236" y="728662"/>
            <a:ext cx="21241527" cy="14890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gn="ctr" defTabSz="821531">
              <a:defRPr sz="8200">
                <a:solidFill>
                  <a:srgbClr val="606060"/>
                </a:solidFill>
                <a:latin typeface="Futura PT Heavy"/>
                <a:ea typeface="Futura PT Heavy"/>
                <a:cs typeface="Futura PT Heavy"/>
                <a:sym typeface="Futura PT Heavy"/>
              </a:defRPr>
            </a:lvl1pPr>
          </a:lstStyle>
          <a:p>
            <a:pPr/>
            <a:r>
              <a:t>WORKING AS AN AGILE TEAM</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8" name="PROCESS"/>
          <p:cNvSpPr/>
          <p:nvPr/>
        </p:nvSpPr>
        <p:spPr>
          <a:xfrm rot="16200000">
            <a:off x="-1214491" y="6922013"/>
            <a:ext cx="10138374" cy="1893766"/>
          </a:xfrm>
          <a:prstGeom prst="rect">
            <a:avLst/>
          </a:prstGeom>
          <a:solidFill>
            <a:srgbClr val="D6D6D6"/>
          </a:solidFill>
          <a:ln w="12700">
            <a:miter lim="400000"/>
          </a:ln>
          <a:extLst>
            <a:ext uri="{C572A759-6A51-4108-AA02-DFA0A04FC94B}">
              <ma14:wrappingTextBoxFlag xmlns:ma14="http://schemas.microsoft.com/office/mac/drawingml/2011/main" val="1"/>
            </a:ext>
          </a:extLst>
        </p:spPr>
        <p:txBody>
          <a:bodyPr lIns="71437" tIns="71437" rIns="71437" bIns="71437" anchor="ctr"/>
          <a:lstStyle>
            <a:lvl1pPr algn="ctr" defTabSz="821531">
              <a:defRPr sz="4200">
                <a:solidFill>
                  <a:srgbClr val="FF9300"/>
                </a:solidFill>
                <a:latin typeface="Futura PT Heavy"/>
                <a:ea typeface="Futura PT Heavy"/>
                <a:cs typeface="Futura PT Heavy"/>
                <a:sym typeface="Futura PT Heavy"/>
              </a:defRPr>
            </a:lvl1pPr>
          </a:lstStyle>
          <a:p>
            <a:pPr/>
            <a:r>
              <a:t>PROCESS</a:t>
            </a:r>
          </a:p>
        </p:txBody>
      </p:sp>
      <p:grpSp>
        <p:nvGrpSpPr>
          <p:cNvPr id="211" name="Group"/>
          <p:cNvGrpSpPr/>
          <p:nvPr/>
        </p:nvGrpSpPr>
        <p:grpSpPr>
          <a:xfrm>
            <a:off x="5836620" y="3048302"/>
            <a:ext cx="15639567" cy="1675947"/>
            <a:chOff x="0" y="0"/>
            <a:chExt cx="15639565" cy="1675945"/>
          </a:xfrm>
        </p:grpSpPr>
        <p:sp>
          <p:nvSpPr>
            <p:cNvPr id="209" name="1"/>
            <p:cNvSpPr/>
            <p:nvPr/>
          </p:nvSpPr>
          <p:spPr>
            <a:xfrm>
              <a:off x="0" y="135407"/>
              <a:ext cx="1333246" cy="1333247"/>
            </a:xfrm>
            <a:prstGeom prst="ellipse">
              <a:avLst/>
            </a:prstGeom>
            <a:solidFill>
              <a:srgbClr val="53585F"/>
            </a:solid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5600">
                  <a:solidFill>
                    <a:srgbClr val="FFFFFF"/>
                  </a:solidFill>
                  <a:latin typeface="Futura Condensed"/>
                  <a:ea typeface="Futura Condensed"/>
                  <a:cs typeface="Futura Condensed"/>
                  <a:sym typeface="Futura Condensed"/>
                </a:defRPr>
              </a:lvl1pPr>
            </a:lstStyle>
            <a:p>
              <a:pPr/>
              <a:r>
                <a:t>1</a:t>
              </a:r>
            </a:p>
          </p:txBody>
        </p:sp>
        <p:sp>
          <p:nvSpPr>
            <p:cNvPr id="210" name="Identify Risks, Decisions, and Deadlines…"/>
            <p:cNvSpPr txBox="1"/>
            <p:nvPr/>
          </p:nvSpPr>
          <p:spPr>
            <a:xfrm>
              <a:off x="1494666" y="-1"/>
              <a:ext cx="14144900" cy="167594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p>
              <a:pPr defTabSz="821531">
                <a:defRPr sz="5500">
                  <a:solidFill>
                    <a:srgbClr val="606060"/>
                  </a:solidFill>
                  <a:latin typeface="Futura PT Heavy"/>
                  <a:ea typeface="Futura PT Heavy"/>
                  <a:cs typeface="Futura PT Heavy"/>
                  <a:sym typeface="Futura PT Heavy"/>
                </a:defRPr>
              </a:pPr>
              <a:r>
                <a:t>Identify Risks, Decisions, and Deadlines</a:t>
              </a:r>
            </a:p>
            <a:p>
              <a:pPr defTabSz="821531">
                <a:defRPr sz="4000">
                  <a:solidFill>
                    <a:srgbClr val="606060"/>
                  </a:solidFill>
                  <a:latin typeface="Futura PT Light"/>
                  <a:ea typeface="Futura PT Light"/>
                  <a:cs typeface="Futura PT Light"/>
                  <a:sym typeface="Futura PT Light"/>
                </a:defRPr>
              </a:pPr>
              <a:r>
                <a:t>Where do we stand right now?  What’s ahead of us?</a:t>
              </a:r>
            </a:p>
          </p:txBody>
        </p:sp>
      </p:grpSp>
      <p:grpSp>
        <p:nvGrpSpPr>
          <p:cNvPr id="214" name="Group"/>
          <p:cNvGrpSpPr/>
          <p:nvPr/>
        </p:nvGrpSpPr>
        <p:grpSpPr>
          <a:xfrm>
            <a:off x="5836620" y="5669884"/>
            <a:ext cx="14083910" cy="1677484"/>
            <a:chOff x="0" y="0"/>
            <a:chExt cx="14083908" cy="1677483"/>
          </a:xfrm>
        </p:grpSpPr>
        <p:sp>
          <p:nvSpPr>
            <p:cNvPr id="212" name="2"/>
            <p:cNvSpPr/>
            <p:nvPr/>
          </p:nvSpPr>
          <p:spPr>
            <a:xfrm>
              <a:off x="0" y="135407"/>
              <a:ext cx="1333246" cy="1333247"/>
            </a:xfrm>
            <a:prstGeom prst="ellipse">
              <a:avLst/>
            </a:prstGeom>
            <a:solidFill>
              <a:srgbClr val="53585F"/>
            </a:solid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5600">
                  <a:solidFill>
                    <a:srgbClr val="FFFFFF"/>
                  </a:solidFill>
                  <a:latin typeface="Futura Condensed"/>
                  <a:ea typeface="Futura Condensed"/>
                  <a:cs typeface="Futura Condensed"/>
                  <a:sym typeface="Futura Condensed"/>
                </a:defRPr>
              </a:lvl1pPr>
            </a:lstStyle>
            <a:p>
              <a:pPr/>
              <a:r>
                <a:t>2</a:t>
              </a:r>
            </a:p>
          </p:txBody>
        </p:sp>
        <p:sp>
          <p:nvSpPr>
            <p:cNvPr id="213" name="Create and Prioritize Tasks…"/>
            <p:cNvSpPr txBox="1"/>
            <p:nvPr/>
          </p:nvSpPr>
          <p:spPr>
            <a:xfrm>
              <a:off x="1494666" y="-1"/>
              <a:ext cx="12589243" cy="1677485"/>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p>
              <a:pPr defTabSz="821531">
                <a:defRPr sz="5500">
                  <a:solidFill>
                    <a:srgbClr val="606060"/>
                  </a:solidFill>
                  <a:latin typeface="Futura PT Heavy"/>
                  <a:ea typeface="Futura PT Heavy"/>
                  <a:cs typeface="Futura PT Heavy"/>
                  <a:sym typeface="Futura PT Heavy"/>
                </a:defRPr>
              </a:pPr>
              <a:r>
                <a:t>Create and Prioritize Tasks</a:t>
              </a:r>
            </a:p>
            <a:p>
              <a:pPr defTabSz="821531">
                <a:defRPr sz="4000">
                  <a:solidFill>
                    <a:srgbClr val="606060"/>
                  </a:solidFill>
                  <a:latin typeface="Futura PT Light"/>
                  <a:ea typeface="Futura PT Light"/>
                  <a:cs typeface="Futura PT Light"/>
                  <a:sym typeface="Futura PT Light"/>
                </a:defRPr>
              </a:pPr>
              <a:r>
                <a:t>What needs to be done? Why? How? What does done mean?</a:t>
              </a:r>
            </a:p>
          </p:txBody>
        </p:sp>
      </p:grpSp>
      <p:grpSp>
        <p:nvGrpSpPr>
          <p:cNvPr id="217" name="Group"/>
          <p:cNvGrpSpPr/>
          <p:nvPr/>
        </p:nvGrpSpPr>
        <p:grpSpPr>
          <a:xfrm>
            <a:off x="5836620" y="8291465"/>
            <a:ext cx="14244009" cy="1705166"/>
            <a:chOff x="0" y="0"/>
            <a:chExt cx="14244007" cy="1705165"/>
          </a:xfrm>
        </p:grpSpPr>
        <p:sp>
          <p:nvSpPr>
            <p:cNvPr id="215" name="3"/>
            <p:cNvSpPr/>
            <p:nvPr/>
          </p:nvSpPr>
          <p:spPr>
            <a:xfrm>
              <a:off x="0" y="135407"/>
              <a:ext cx="1333246" cy="1333247"/>
            </a:xfrm>
            <a:prstGeom prst="ellipse">
              <a:avLst/>
            </a:prstGeom>
            <a:solidFill>
              <a:srgbClr val="53585F"/>
            </a:solid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5600">
                  <a:solidFill>
                    <a:srgbClr val="FFFFFF"/>
                  </a:solidFill>
                  <a:latin typeface="Futura Condensed"/>
                  <a:ea typeface="Futura Condensed"/>
                  <a:cs typeface="Futura Condensed"/>
                  <a:sym typeface="Futura Condensed"/>
                </a:defRPr>
              </a:lvl1pPr>
            </a:lstStyle>
            <a:p>
              <a:pPr/>
              <a:r>
                <a:t>3</a:t>
              </a:r>
            </a:p>
          </p:txBody>
        </p:sp>
        <p:sp>
          <p:nvSpPr>
            <p:cNvPr id="216" name="Get Stuff Done…"/>
            <p:cNvSpPr txBox="1"/>
            <p:nvPr/>
          </p:nvSpPr>
          <p:spPr>
            <a:xfrm>
              <a:off x="1494666" y="-1"/>
              <a:ext cx="12749342" cy="170516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p>
              <a:pPr defTabSz="821531">
                <a:defRPr sz="5500">
                  <a:solidFill>
                    <a:srgbClr val="606060"/>
                  </a:solidFill>
                  <a:latin typeface="Futura PT Heavy"/>
                  <a:ea typeface="Futura PT Heavy"/>
                  <a:cs typeface="Futura PT Heavy"/>
                  <a:sym typeface="Futura PT Heavy"/>
                </a:defRPr>
              </a:pPr>
              <a:r>
                <a:t>Get Stuff Done</a:t>
              </a:r>
            </a:p>
            <a:p>
              <a:pPr defTabSz="821531">
                <a:defRPr sz="4000">
                  <a:solidFill>
                    <a:srgbClr val="606060"/>
                  </a:solidFill>
                  <a:latin typeface="Futura PT Light"/>
                  <a:ea typeface="Futura PT Light"/>
                  <a:cs typeface="Futura PT Light"/>
                  <a:sym typeface="Futura PT Light"/>
                </a:defRPr>
              </a:pPr>
              <a:r>
                <a:t>Manage the flow. Check in often. Make everything transparent.</a:t>
              </a:r>
            </a:p>
          </p:txBody>
        </p:sp>
      </p:grpSp>
      <p:grpSp>
        <p:nvGrpSpPr>
          <p:cNvPr id="220" name="Group"/>
          <p:cNvGrpSpPr/>
          <p:nvPr/>
        </p:nvGrpSpPr>
        <p:grpSpPr>
          <a:xfrm>
            <a:off x="5836620" y="10913046"/>
            <a:ext cx="15639567" cy="1604062"/>
            <a:chOff x="0" y="0"/>
            <a:chExt cx="15639565" cy="1604061"/>
          </a:xfrm>
        </p:grpSpPr>
        <p:sp>
          <p:nvSpPr>
            <p:cNvPr id="218" name="4"/>
            <p:cNvSpPr/>
            <p:nvPr/>
          </p:nvSpPr>
          <p:spPr>
            <a:xfrm>
              <a:off x="0" y="135407"/>
              <a:ext cx="1333246" cy="1333247"/>
            </a:xfrm>
            <a:prstGeom prst="ellipse">
              <a:avLst/>
            </a:prstGeom>
            <a:solidFill>
              <a:srgbClr val="53585F"/>
            </a:solid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5600">
                  <a:solidFill>
                    <a:srgbClr val="FFFFFF"/>
                  </a:solidFill>
                  <a:latin typeface="Futura Condensed"/>
                  <a:ea typeface="Futura Condensed"/>
                  <a:cs typeface="Futura Condensed"/>
                  <a:sym typeface="Futura Condensed"/>
                </a:defRPr>
              </a:lvl1pPr>
            </a:lstStyle>
            <a:p>
              <a:pPr/>
              <a:r>
                <a:t>4</a:t>
              </a:r>
            </a:p>
          </p:txBody>
        </p:sp>
        <p:sp>
          <p:nvSpPr>
            <p:cNvPr id="219" name="Reflect and Grow…"/>
            <p:cNvSpPr txBox="1"/>
            <p:nvPr/>
          </p:nvSpPr>
          <p:spPr>
            <a:xfrm>
              <a:off x="1494666" y="-1"/>
              <a:ext cx="14144900" cy="160406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p>
              <a:pPr defTabSz="821531">
                <a:defRPr sz="5500">
                  <a:solidFill>
                    <a:srgbClr val="606060"/>
                  </a:solidFill>
                  <a:latin typeface="Futura PT Heavy"/>
                  <a:ea typeface="Futura PT Heavy"/>
                  <a:cs typeface="Futura PT Heavy"/>
                  <a:sym typeface="Futura PT Heavy"/>
                </a:defRPr>
              </a:pPr>
              <a:r>
                <a:t>Reflect and Grow</a:t>
              </a:r>
            </a:p>
            <a:p>
              <a:pPr defTabSz="821531">
                <a:defRPr sz="4000">
                  <a:solidFill>
                    <a:srgbClr val="606060"/>
                  </a:solidFill>
                  <a:latin typeface="Futura PT Light"/>
                  <a:ea typeface="Futura PT Light"/>
                  <a:cs typeface="Futura PT Light"/>
                  <a:sym typeface="Futura PT Light"/>
                </a:defRPr>
              </a:pPr>
              <a:r>
                <a:t>What have we learned? What can we do better?</a:t>
              </a:r>
            </a:p>
          </p:txBody>
        </p:sp>
      </p:grpSp>
      <p:sp>
        <p:nvSpPr>
          <p:cNvPr id="221" name="WORKING AS AN AGILE TEAM"/>
          <p:cNvSpPr txBox="1"/>
          <p:nvPr/>
        </p:nvSpPr>
        <p:spPr>
          <a:xfrm>
            <a:off x="1571236" y="728662"/>
            <a:ext cx="21241527" cy="14890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gn="ctr" defTabSz="821531">
              <a:defRPr sz="8200">
                <a:solidFill>
                  <a:srgbClr val="606060"/>
                </a:solidFill>
                <a:latin typeface="Futura PT Heavy"/>
                <a:ea typeface="Futura PT Heavy"/>
                <a:cs typeface="Futura PT Heavy"/>
                <a:sym typeface="Futura PT Heavy"/>
              </a:defRPr>
            </a:lvl1pPr>
          </a:lstStyle>
          <a:p>
            <a:pPr/>
            <a:r>
              <a:t>WORKING AS AN AGILE TEAM</a:t>
            </a:r>
          </a:p>
        </p:txBody>
      </p:sp>
    </p:spTree>
  </p:cSld>
  <p:clrMapOvr>
    <a:masterClrMapping/>
  </p:clrMapOvr>
  <mc:AlternateContent xmlns:mc="http://schemas.openxmlformats.org/markup-compatibility/2006">
    <mc:Choice xmlns:p14="http://schemas.microsoft.com/office/powerpoint/2010/main" Requires="p14">
      <p:transition spd="fast" advClick="1" p14:dur="750">
        <p:dissolve/>
      </p:transition>
    </mc:Choice>
    <mc:Fallback>
      <p:transition spd="fast">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223" name="Image" descr="Image"/>
          <p:cNvPicPr>
            <a:picLocks noChangeAspect="1"/>
          </p:cNvPicPr>
          <p:nvPr/>
        </p:nvPicPr>
        <p:blipFill>
          <a:blip r:embed="rId2">
            <a:extLst/>
          </a:blip>
          <a:stretch>
            <a:fillRect/>
          </a:stretch>
        </p:blipFill>
        <p:spPr>
          <a:xfrm>
            <a:off x="17081375" y="2836077"/>
            <a:ext cx="4107658" cy="4107657"/>
          </a:xfrm>
          <a:prstGeom prst="rect">
            <a:avLst/>
          </a:prstGeom>
          <a:ln w="12700">
            <a:miter lim="400000"/>
          </a:ln>
        </p:spPr>
      </p:pic>
      <p:grpSp>
        <p:nvGrpSpPr>
          <p:cNvPr id="230" name="Group"/>
          <p:cNvGrpSpPr/>
          <p:nvPr/>
        </p:nvGrpSpPr>
        <p:grpSpPr>
          <a:xfrm>
            <a:off x="10139092" y="4619387"/>
            <a:ext cx="4651052" cy="4722411"/>
            <a:chOff x="0" y="0"/>
            <a:chExt cx="4651050" cy="4722409"/>
          </a:xfrm>
        </p:grpSpPr>
        <p:sp>
          <p:nvSpPr>
            <p:cNvPr id="224" name="Shape"/>
            <p:cNvSpPr/>
            <p:nvPr/>
          </p:nvSpPr>
          <p:spPr>
            <a:xfrm>
              <a:off x="1315160" y="3716951"/>
              <a:ext cx="1644670" cy="100545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705" y="0"/>
                  </a:moveTo>
                  <a:lnTo>
                    <a:pt x="12501" y="309"/>
                  </a:lnTo>
                  <a:lnTo>
                    <a:pt x="12385" y="13373"/>
                  </a:lnTo>
                  <a:lnTo>
                    <a:pt x="21350" y="19387"/>
                  </a:lnTo>
                  <a:lnTo>
                    <a:pt x="21600" y="21600"/>
                  </a:lnTo>
                  <a:lnTo>
                    <a:pt x="0" y="21399"/>
                  </a:lnTo>
                  <a:lnTo>
                    <a:pt x="598" y="19488"/>
                  </a:lnTo>
                  <a:lnTo>
                    <a:pt x="9624" y="12694"/>
                  </a:lnTo>
                  <a:lnTo>
                    <a:pt x="9705" y="0"/>
                  </a:lnTo>
                  <a:close/>
                </a:path>
              </a:pathLst>
            </a:custGeom>
            <a:solidFill>
              <a:srgbClr val="5E5E5E"/>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25" name="Shape"/>
            <p:cNvSpPr/>
            <p:nvPr/>
          </p:nvSpPr>
          <p:spPr>
            <a:xfrm>
              <a:off x="2047939" y="1522060"/>
              <a:ext cx="221553" cy="1235536"/>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605" y="462"/>
                  </a:moveTo>
                  <a:lnTo>
                    <a:pt x="21600" y="0"/>
                  </a:lnTo>
                  <a:lnTo>
                    <a:pt x="20494" y="21600"/>
                  </a:lnTo>
                  <a:lnTo>
                    <a:pt x="0" y="21066"/>
                  </a:lnTo>
                  <a:lnTo>
                    <a:pt x="605" y="462"/>
                  </a:lnTo>
                  <a:close/>
                </a:path>
              </a:pathLst>
            </a:custGeom>
            <a:solidFill>
              <a:srgbClr val="5E5E5E"/>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26" name="Shape"/>
            <p:cNvSpPr/>
            <p:nvPr/>
          </p:nvSpPr>
          <p:spPr>
            <a:xfrm>
              <a:off x="2027987" y="-1"/>
              <a:ext cx="222270" cy="278715"/>
            </a:xfrm>
            <a:custGeom>
              <a:avLst/>
              <a:gdLst/>
              <a:ahLst/>
              <a:cxnLst>
                <a:cxn ang="0">
                  <a:pos x="wd2" y="hd2"/>
                </a:cxn>
                <a:cxn ang="5400000">
                  <a:pos x="wd2" y="hd2"/>
                </a:cxn>
                <a:cxn ang="10800000">
                  <a:pos x="wd2" y="hd2"/>
                </a:cxn>
                <a:cxn ang="16200000">
                  <a:pos x="wd2" y="hd2"/>
                </a:cxn>
              </a:cxnLst>
              <a:rect l="0" t="0" r="r" b="b"/>
              <a:pathLst>
                <a:path w="19123" h="20909" fill="norm" stroke="1" extrusionOk="0">
                  <a:moveTo>
                    <a:pt x="289" y="8673"/>
                  </a:moveTo>
                  <a:cubicBezTo>
                    <a:pt x="-1375" y="3816"/>
                    <a:pt x="4389" y="-691"/>
                    <a:pt x="11270" y="88"/>
                  </a:cubicBezTo>
                  <a:cubicBezTo>
                    <a:pt x="16718" y="704"/>
                    <a:pt x="20225" y="4572"/>
                    <a:pt x="18807" y="8399"/>
                  </a:cubicBezTo>
                  <a:lnTo>
                    <a:pt x="18959" y="20695"/>
                  </a:lnTo>
                  <a:lnTo>
                    <a:pt x="255" y="20909"/>
                  </a:lnTo>
                  <a:lnTo>
                    <a:pt x="289" y="8673"/>
                  </a:lnTo>
                  <a:close/>
                </a:path>
              </a:pathLst>
            </a:custGeom>
            <a:solidFill>
              <a:srgbClr val="5E5E5E"/>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27" name="Shape"/>
            <p:cNvSpPr/>
            <p:nvPr/>
          </p:nvSpPr>
          <p:spPr>
            <a:xfrm>
              <a:off x="744392" y="318330"/>
              <a:ext cx="3906659" cy="1163259"/>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5425"/>
                  </a:moveTo>
                  <a:lnTo>
                    <a:pt x="18554" y="0"/>
                  </a:lnTo>
                  <a:lnTo>
                    <a:pt x="21600" y="7060"/>
                  </a:lnTo>
                  <a:lnTo>
                    <a:pt x="18820" y="16448"/>
                  </a:lnTo>
                  <a:lnTo>
                    <a:pt x="329" y="21600"/>
                  </a:lnTo>
                  <a:lnTo>
                    <a:pt x="0" y="5425"/>
                  </a:lnTo>
                  <a:close/>
                </a:path>
              </a:pathLst>
            </a:custGeom>
            <a:solidFill>
              <a:srgbClr val="9437FF"/>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28" name="Shape"/>
            <p:cNvSpPr/>
            <p:nvPr/>
          </p:nvSpPr>
          <p:spPr>
            <a:xfrm>
              <a:off x="0" y="1736455"/>
              <a:ext cx="3235488" cy="79698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565"/>
                  </a:moveTo>
                  <a:lnTo>
                    <a:pt x="3147" y="0"/>
                  </a:lnTo>
                  <a:lnTo>
                    <a:pt x="21583" y="1513"/>
                  </a:lnTo>
                  <a:lnTo>
                    <a:pt x="21600" y="21600"/>
                  </a:lnTo>
                  <a:lnTo>
                    <a:pt x="2854" y="20035"/>
                  </a:lnTo>
                  <a:lnTo>
                    <a:pt x="0" y="10565"/>
                  </a:lnTo>
                  <a:close/>
                </a:path>
              </a:pathLst>
            </a:custGeom>
            <a:solidFill>
              <a:srgbClr val="797979"/>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29" name="Shape"/>
            <p:cNvSpPr/>
            <p:nvPr/>
          </p:nvSpPr>
          <p:spPr>
            <a:xfrm>
              <a:off x="1067690" y="2897513"/>
              <a:ext cx="2941644" cy="65897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2954"/>
                  </a:moveTo>
                  <a:lnTo>
                    <a:pt x="19120" y="2579"/>
                  </a:lnTo>
                  <a:lnTo>
                    <a:pt x="35" y="0"/>
                  </a:lnTo>
                  <a:lnTo>
                    <a:pt x="0" y="18604"/>
                  </a:lnTo>
                  <a:lnTo>
                    <a:pt x="19015" y="21600"/>
                  </a:lnTo>
                  <a:lnTo>
                    <a:pt x="21600" y="12954"/>
                  </a:lnTo>
                  <a:close/>
                </a:path>
              </a:pathLst>
            </a:custGeom>
            <a:solidFill>
              <a:schemeClr val="accent5">
                <a:hueOff val="-444211"/>
                <a:satOff val="-14915"/>
                <a:lumOff val="22857"/>
              </a:schemeClr>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grpSp>
      <p:sp>
        <p:nvSpPr>
          <p:cNvPr id="231" name="Risks…"/>
          <p:cNvSpPr txBox="1"/>
          <p:nvPr/>
        </p:nvSpPr>
        <p:spPr>
          <a:xfrm>
            <a:off x="2199299" y="7185330"/>
            <a:ext cx="5879232" cy="30130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defTabSz="821531">
              <a:defRPr sz="4500">
                <a:solidFill>
                  <a:srgbClr val="606060"/>
                </a:solidFill>
                <a:latin typeface="Futura PT Heavy"/>
                <a:ea typeface="Futura PT Heavy"/>
                <a:cs typeface="Futura PT Heavy"/>
                <a:sym typeface="Futura PT Heavy"/>
              </a:defRPr>
            </a:pPr>
            <a:r>
              <a:t>Risks</a:t>
            </a:r>
          </a:p>
          <a:p>
            <a:pPr defTabSz="821531">
              <a:defRPr sz="3300">
                <a:solidFill>
                  <a:srgbClr val="606060"/>
                </a:solidFill>
                <a:latin typeface="Futura PT Light"/>
                <a:ea typeface="Futura PT Light"/>
                <a:cs typeface="Futura PT Light"/>
                <a:sym typeface="Futura PT Light"/>
              </a:defRPr>
            </a:pPr>
            <a:r>
              <a:t>What’s our biggest concern?</a:t>
            </a:r>
          </a:p>
          <a:p>
            <a:pPr defTabSz="821531">
              <a:defRPr sz="3300">
                <a:solidFill>
                  <a:srgbClr val="606060"/>
                </a:solidFill>
                <a:latin typeface="Futura PT Light"/>
                <a:ea typeface="Futura PT Light"/>
                <a:cs typeface="Futura PT Light"/>
                <a:sym typeface="Futura PT Light"/>
              </a:defRPr>
            </a:pPr>
            <a:r>
              <a:t>What has the most riding on it?</a:t>
            </a:r>
          </a:p>
          <a:p>
            <a:pPr defTabSz="821531">
              <a:defRPr sz="3300">
                <a:solidFill>
                  <a:srgbClr val="606060"/>
                </a:solidFill>
                <a:latin typeface="Futura PT Light"/>
                <a:ea typeface="Futura PT Light"/>
                <a:cs typeface="Futura PT Light"/>
                <a:sym typeface="Futura PT Light"/>
              </a:defRPr>
            </a:pPr>
            <a:r>
              <a:t>What’s critical for us to know?</a:t>
            </a:r>
          </a:p>
          <a:p>
            <a:pPr defTabSz="821531">
              <a:defRPr sz="3300">
                <a:solidFill>
                  <a:srgbClr val="606060"/>
                </a:solidFill>
                <a:latin typeface="Futura PT Light"/>
                <a:ea typeface="Futura PT Light"/>
                <a:cs typeface="Futura PT Light"/>
                <a:sym typeface="Futura PT Light"/>
              </a:defRPr>
            </a:pPr>
            <a:r>
              <a:t>What risks can we live with for now?</a:t>
            </a:r>
          </a:p>
        </p:txBody>
      </p:sp>
      <p:sp>
        <p:nvSpPr>
          <p:cNvPr id="232" name="Decisions…"/>
          <p:cNvSpPr txBox="1"/>
          <p:nvPr/>
        </p:nvSpPr>
        <p:spPr>
          <a:xfrm>
            <a:off x="9320909" y="9751273"/>
            <a:ext cx="6820818" cy="30130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defTabSz="821531">
              <a:defRPr sz="4500">
                <a:solidFill>
                  <a:srgbClr val="606060"/>
                </a:solidFill>
                <a:latin typeface="Futura PT Heavy"/>
                <a:ea typeface="Futura PT Heavy"/>
                <a:cs typeface="Futura PT Heavy"/>
                <a:sym typeface="Futura PT Heavy"/>
              </a:defRPr>
            </a:pPr>
            <a:r>
              <a:t>Decisions</a:t>
            </a:r>
          </a:p>
          <a:p>
            <a:pPr defTabSz="821531">
              <a:defRPr sz="3300">
                <a:solidFill>
                  <a:srgbClr val="606060"/>
                </a:solidFill>
                <a:latin typeface="Futura PT Light"/>
                <a:ea typeface="Futura PT Light"/>
                <a:cs typeface="Futura PT Light"/>
                <a:sym typeface="Futura PT Light"/>
              </a:defRPr>
            </a:pPr>
            <a:r>
              <a:t>Which will address risk and uncertainty?</a:t>
            </a:r>
          </a:p>
          <a:p>
            <a:pPr defTabSz="821531">
              <a:defRPr sz="3300">
                <a:solidFill>
                  <a:srgbClr val="606060"/>
                </a:solidFill>
                <a:latin typeface="Futura PT Light"/>
                <a:ea typeface="Futura PT Light"/>
                <a:cs typeface="Futura PT Light"/>
                <a:sym typeface="Futura PT Light"/>
              </a:defRPr>
            </a:pPr>
            <a:r>
              <a:t>Which will change our direction most?</a:t>
            </a:r>
          </a:p>
          <a:p>
            <a:pPr defTabSz="821531">
              <a:defRPr sz="3300">
                <a:solidFill>
                  <a:srgbClr val="606060"/>
                </a:solidFill>
                <a:latin typeface="Futura PT Light"/>
                <a:ea typeface="Futura PT Light"/>
                <a:cs typeface="Futura PT Light"/>
                <a:sym typeface="Futura PT Light"/>
              </a:defRPr>
            </a:pPr>
            <a:r>
              <a:t>Which will affect other decisions?</a:t>
            </a:r>
          </a:p>
          <a:p>
            <a:pPr defTabSz="821531">
              <a:defRPr sz="3300">
                <a:solidFill>
                  <a:srgbClr val="606060"/>
                </a:solidFill>
                <a:latin typeface="Futura PT Light"/>
                <a:ea typeface="Futura PT Light"/>
                <a:cs typeface="Futura PT Light"/>
                <a:sym typeface="Futura PT Light"/>
              </a:defRPr>
            </a:pPr>
            <a:r>
              <a:t>Which don’t have to be made right now?</a:t>
            </a:r>
          </a:p>
        </p:txBody>
      </p:sp>
      <p:sp>
        <p:nvSpPr>
          <p:cNvPr id="233" name="Deadlines…"/>
          <p:cNvSpPr txBox="1"/>
          <p:nvPr/>
        </p:nvSpPr>
        <p:spPr>
          <a:xfrm>
            <a:off x="16545904" y="7071030"/>
            <a:ext cx="7132116" cy="30130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defTabSz="821531">
              <a:defRPr sz="4500">
                <a:solidFill>
                  <a:srgbClr val="606060"/>
                </a:solidFill>
                <a:latin typeface="Futura PT Heavy"/>
                <a:ea typeface="Futura PT Heavy"/>
                <a:cs typeface="Futura PT Heavy"/>
                <a:sym typeface="Futura PT Heavy"/>
              </a:defRPr>
            </a:pPr>
            <a:r>
              <a:t>Deadlines</a:t>
            </a:r>
          </a:p>
          <a:p>
            <a:pPr defTabSz="821531">
              <a:defRPr sz="3300">
                <a:solidFill>
                  <a:srgbClr val="606060"/>
                </a:solidFill>
                <a:latin typeface="Futura PT Light"/>
                <a:ea typeface="Futura PT Light"/>
                <a:cs typeface="Futura PT Light"/>
                <a:sym typeface="Futura PT Light"/>
              </a:defRPr>
            </a:pPr>
            <a:r>
              <a:t>What is most time-sensitive right now?</a:t>
            </a:r>
          </a:p>
          <a:p>
            <a:pPr defTabSz="821531">
              <a:defRPr sz="3300">
                <a:solidFill>
                  <a:srgbClr val="606060"/>
                </a:solidFill>
                <a:latin typeface="Futura PT Light"/>
                <a:ea typeface="Futura PT Light"/>
                <a:cs typeface="Futura PT Light"/>
                <a:sym typeface="Futura PT Light"/>
              </a:defRPr>
            </a:pPr>
            <a:r>
              <a:t>What are the hard deadlines we must hit?</a:t>
            </a:r>
          </a:p>
          <a:p>
            <a:pPr defTabSz="821531">
              <a:defRPr sz="3300">
                <a:solidFill>
                  <a:srgbClr val="606060"/>
                </a:solidFill>
                <a:latin typeface="Futura PT Light"/>
                <a:ea typeface="Futura PT Light"/>
                <a:cs typeface="Futura PT Light"/>
                <a:sym typeface="Futura PT Light"/>
              </a:defRPr>
            </a:pPr>
            <a:r>
              <a:t>What can give us more flexibility?</a:t>
            </a:r>
          </a:p>
          <a:p>
            <a:pPr defTabSz="821531">
              <a:defRPr sz="3300">
                <a:solidFill>
                  <a:srgbClr val="606060"/>
                </a:solidFill>
                <a:latin typeface="Futura PT Light"/>
                <a:ea typeface="Futura PT Light"/>
                <a:cs typeface="Futura PT Light"/>
                <a:sym typeface="Futura PT Light"/>
              </a:defRPr>
            </a:pPr>
            <a:r>
              <a:t>What will help us stay on track?</a:t>
            </a:r>
          </a:p>
        </p:txBody>
      </p:sp>
      <p:grpSp>
        <p:nvGrpSpPr>
          <p:cNvPr id="236" name="Group"/>
          <p:cNvGrpSpPr/>
          <p:nvPr/>
        </p:nvGrpSpPr>
        <p:grpSpPr>
          <a:xfrm>
            <a:off x="1073730" y="671169"/>
            <a:ext cx="15639568" cy="1670787"/>
            <a:chOff x="0" y="0"/>
            <a:chExt cx="15639565" cy="1670786"/>
          </a:xfrm>
        </p:grpSpPr>
        <p:sp>
          <p:nvSpPr>
            <p:cNvPr id="234" name="1"/>
            <p:cNvSpPr/>
            <p:nvPr/>
          </p:nvSpPr>
          <p:spPr>
            <a:xfrm>
              <a:off x="0" y="135407"/>
              <a:ext cx="1333246" cy="1333247"/>
            </a:xfrm>
            <a:prstGeom prst="ellipse">
              <a:avLst/>
            </a:prstGeom>
            <a:solidFill>
              <a:srgbClr val="53585F"/>
            </a:solid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5600">
                  <a:solidFill>
                    <a:srgbClr val="FFFFFF"/>
                  </a:solidFill>
                  <a:latin typeface="Futura Condensed"/>
                  <a:ea typeface="Futura Condensed"/>
                  <a:cs typeface="Futura Condensed"/>
                  <a:sym typeface="Futura Condensed"/>
                </a:defRPr>
              </a:lvl1pPr>
            </a:lstStyle>
            <a:p>
              <a:pPr/>
              <a:r>
                <a:t>1</a:t>
              </a:r>
            </a:p>
          </p:txBody>
        </p:sp>
        <p:sp>
          <p:nvSpPr>
            <p:cNvPr id="235" name="Identify Risks, Decisions, and Deadlines…"/>
            <p:cNvSpPr txBox="1"/>
            <p:nvPr/>
          </p:nvSpPr>
          <p:spPr>
            <a:xfrm>
              <a:off x="1494666" y="-1"/>
              <a:ext cx="14144900" cy="16707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p>
              <a:pPr defTabSz="821531">
                <a:defRPr sz="5500">
                  <a:solidFill>
                    <a:srgbClr val="606060"/>
                  </a:solidFill>
                  <a:latin typeface="Futura PT Heavy"/>
                  <a:ea typeface="Futura PT Heavy"/>
                  <a:cs typeface="Futura PT Heavy"/>
                  <a:sym typeface="Futura PT Heavy"/>
                </a:defRPr>
              </a:pPr>
              <a:r>
                <a:t>Identify Risks, Decisions, and Deadlines</a:t>
              </a:r>
            </a:p>
            <a:p>
              <a:pPr defTabSz="821531">
                <a:defRPr sz="4000">
                  <a:solidFill>
                    <a:srgbClr val="606060"/>
                  </a:solidFill>
                  <a:latin typeface="Futura PT Light"/>
                  <a:ea typeface="Futura PT Light"/>
                  <a:cs typeface="Futura PT Light"/>
                  <a:sym typeface="Futura PT Light"/>
                </a:defRPr>
              </a:pPr>
              <a:r>
                <a:t>Where do we stand right now?  What’s ahead of us?</a:t>
              </a:r>
            </a:p>
          </p:txBody>
        </p:sp>
      </p:grpSp>
      <p:grpSp>
        <p:nvGrpSpPr>
          <p:cNvPr id="240" name="Group"/>
          <p:cNvGrpSpPr/>
          <p:nvPr/>
        </p:nvGrpSpPr>
        <p:grpSpPr>
          <a:xfrm>
            <a:off x="20768357" y="698776"/>
            <a:ext cx="2835335" cy="1548848"/>
            <a:chOff x="0" y="0"/>
            <a:chExt cx="2835334" cy="1548846"/>
          </a:xfrm>
        </p:grpSpPr>
        <p:pic>
          <p:nvPicPr>
            <p:cNvPr id="237" name="Image" descr="Image"/>
            <p:cNvPicPr>
              <a:picLocks noChangeAspect="1"/>
            </p:cNvPicPr>
            <p:nvPr/>
          </p:nvPicPr>
          <p:blipFill>
            <a:blip r:embed="rId3">
              <a:extLst/>
            </a:blip>
            <a:srcRect l="0" t="0" r="0" b="0"/>
            <a:stretch>
              <a:fillRect/>
            </a:stretch>
          </p:blipFill>
          <p:spPr>
            <a:xfrm>
              <a:off x="314250" y="412286"/>
              <a:ext cx="805586" cy="736478"/>
            </a:xfrm>
            <a:prstGeom prst="rect">
              <a:avLst/>
            </a:prstGeom>
            <a:ln w="12700" cap="flat">
              <a:noFill/>
              <a:miter lim="400000"/>
            </a:ln>
            <a:effectLst/>
          </p:spPr>
        </p:pic>
        <p:sp>
          <p:nvSpPr>
            <p:cNvPr id="238" name="Rhythm…"/>
            <p:cNvSpPr txBox="1"/>
            <p:nvPr/>
          </p:nvSpPr>
          <p:spPr>
            <a:xfrm>
              <a:off x="692042" y="187200"/>
              <a:ext cx="1939408" cy="117444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p>
              <a:pPr algn="r" defTabSz="821531">
                <a:defRPr sz="3000">
                  <a:solidFill>
                    <a:srgbClr val="424242"/>
                  </a:solidFill>
                  <a:latin typeface="Futura PT Heavy"/>
                  <a:ea typeface="Futura PT Heavy"/>
                  <a:cs typeface="Futura PT Heavy"/>
                  <a:sym typeface="Futura PT Heavy"/>
                </a:defRPr>
              </a:pPr>
              <a:r>
                <a:t>Rhythm</a:t>
              </a:r>
            </a:p>
            <a:p>
              <a:pPr algn="r" defTabSz="821531">
                <a:defRPr sz="2000">
                  <a:solidFill>
                    <a:srgbClr val="424242"/>
                  </a:solidFill>
                  <a:latin typeface="Futura PT Light"/>
                  <a:ea typeface="Futura PT Light"/>
                  <a:cs typeface="Futura PT Light"/>
                  <a:sym typeface="Futura PT Light"/>
                </a:defRPr>
              </a:pPr>
              <a:r>
                <a:t>1x per week</a:t>
              </a:r>
            </a:p>
          </p:txBody>
        </p:sp>
        <p:sp>
          <p:nvSpPr>
            <p:cNvPr id="239" name="Rounded Rectangle"/>
            <p:cNvSpPr/>
            <p:nvPr/>
          </p:nvSpPr>
          <p:spPr>
            <a:xfrm>
              <a:off x="0" y="0"/>
              <a:ext cx="2835335" cy="1548847"/>
            </a:xfrm>
            <a:prstGeom prst="roundRect">
              <a:avLst>
                <a:gd name="adj" fmla="val 19979"/>
              </a:avLst>
            </a:prstGeom>
            <a:noFill/>
            <a:ln w="12700" cap="flat">
              <a:solidFill>
                <a:srgbClr val="53585F"/>
              </a:solidFill>
              <a:custDash>
                <a:ds d="200000" sp="200000"/>
              </a:custDash>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grpSp>
      <p:grpSp>
        <p:nvGrpSpPr>
          <p:cNvPr id="246" name="Group"/>
          <p:cNvGrpSpPr/>
          <p:nvPr/>
        </p:nvGrpSpPr>
        <p:grpSpPr>
          <a:xfrm>
            <a:off x="2128380" y="3314394"/>
            <a:ext cx="6043543" cy="3618888"/>
            <a:chOff x="0" y="0"/>
            <a:chExt cx="6043541" cy="3618886"/>
          </a:xfrm>
        </p:grpSpPr>
        <p:pic>
          <p:nvPicPr>
            <p:cNvPr id="241" name="Lean_Canvas.png" descr="Lean_Canvas.png"/>
            <p:cNvPicPr>
              <a:picLocks noChangeAspect="1"/>
            </p:cNvPicPr>
            <p:nvPr/>
          </p:nvPicPr>
          <p:blipFill>
            <a:blip r:embed="rId4">
              <a:extLst/>
            </a:blip>
            <a:stretch>
              <a:fillRect/>
            </a:stretch>
          </p:blipFill>
          <p:spPr>
            <a:xfrm>
              <a:off x="0" y="0"/>
              <a:ext cx="6043542" cy="3618887"/>
            </a:xfrm>
            <a:prstGeom prst="rect">
              <a:avLst/>
            </a:prstGeom>
            <a:ln w="12700" cap="flat">
              <a:noFill/>
              <a:miter lim="400000"/>
            </a:ln>
            <a:effectLst/>
          </p:spPr>
        </p:pic>
        <p:sp>
          <p:nvSpPr>
            <p:cNvPr id="242" name="Rectangle"/>
            <p:cNvSpPr/>
            <p:nvPr/>
          </p:nvSpPr>
          <p:spPr>
            <a:xfrm>
              <a:off x="2141299" y="2808989"/>
              <a:ext cx="873821" cy="760017"/>
            </a:xfrm>
            <a:prstGeom prst="rect">
              <a:avLst/>
            </a:prstGeom>
            <a:solidFill>
              <a:srgbClr val="FFFFFF"/>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43" name="Rectangle"/>
            <p:cNvSpPr/>
            <p:nvPr/>
          </p:nvSpPr>
          <p:spPr>
            <a:xfrm>
              <a:off x="3081099" y="3024889"/>
              <a:ext cx="873821" cy="515443"/>
            </a:xfrm>
            <a:prstGeom prst="rect">
              <a:avLst/>
            </a:prstGeom>
            <a:solidFill>
              <a:srgbClr val="FFFFFF"/>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pic>
          <p:nvPicPr>
            <p:cNvPr id="244" name="frown.png" descr="frown.png"/>
            <p:cNvPicPr>
              <a:picLocks noChangeAspect="1"/>
            </p:cNvPicPr>
            <p:nvPr/>
          </p:nvPicPr>
          <p:blipFill>
            <a:blip r:embed="rId5">
              <a:extLst/>
            </a:blip>
            <a:stretch>
              <a:fillRect/>
            </a:stretch>
          </p:blipFill>
          <p:spPr>
            <a:xfrm>
              <a:off x="5010705" y="479085"/>
              <a:ext cx="762001" cy="762001"/>
            </a:xfrm>
            <a:prstGeom prst="rect">
              <a:avLst/>
            </a:prstGeom>
            <a:ln w="12700" cap="flat">
              <a:noFill/>
              <a:miter lim="400000"/>
            </a:ln>
            <a:effectLst/>
          </p:spPr>
        </p:pic>
        <p:pic>
          <p:nvPicPr>
            <p:cNvPr id="245" name="frown.png" descr="frown.png"/>
            <p:cNvPicPr>
              <a:picLocks noChangeAspect="1"/>
            </p:cNvPicPr>
            <p:nvPr/>
          </p:nvPicPr>
          <p:blipFill>
            <a:blip r:embed="rId5">
              <a:extLst/>
            </a:blip>
            <a:stretch>
              <a:fillRect/>
            </a:stretch>
          </p:blipFill>
          <p:spPr>
            <a:xfrm>
              <a:off x="819705" y="2745489"/>
              <a:ext cx="760017" cy="760017"/>
            </a:xfrm>
            <a:prstGeom prst="rect">
              <a:avLst/>
            </a:prstGeom>
            <a:ln w="12700" cap="flat">
              <a:noFill/>
              <a:miter lim="400000"/>
            </a:ln>
            <a:effectLst/>
          </p:spPr>
        </p:pic>
      </p:grpSp>
    </p:spTree>
  </p:cSld>
  <p:clrMapOvr>
    <a:masterClrMapping/>
  </p:clrMapOvr>
  <mc:AlternateContent xmlns:mc="http://schemas.openxmlformats.org/markup-compatibility/2006">
    <mc:Choice xmlns:p14="http://schemas.microsoft.com/office/powerpoint/2010/main" Requires="p14">
      <p:transition spd="fast" advClick="1" p14:dur="750">
        <p:dissolve/>
      </p:transition>
    </mc:Choice>
    <mc:Fallback>
      <p:transition spd="fast">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255" name="Group"/>
          <p:cNvGrpSpPr/>
          <p:nvPr/>
        </p:nvGrpSpPr>
        <p:grpSpPr>
          <a:xfrm>
            <a:off x="17311161" y="3588765"/>
            <a:ext cx="5427858" cy="7769426"/>
            <a:chOff x="0" y="0"/>
            <a:chExt cx="5427856" cy="7769424"/>
          </a:xfrm>
        </p:grpSpPr>
        <p:sp>
          <p:nvSpPr>
            <p:cNvPr id="248" name="Rectangle"/>
            <p:cNvSpPr/>
            <p:nvPr/>
          </p:nvSpPr>
          <p:spPr>
            <a:xfrm>
              <a:off x="0" y="1369521"/>
              <a:ext cx="5427857" cy="6399904"/>
            </a:xfrm>
            <a:prstGeom prst="rect">
              <a:avLst/>
            </a:prstGeom>
            <a:solidFill>
              <a:srgbClr val="FFFFFF"/>
            </a:solidFill>
            <a:ln w="12700" cap="flat">
              <a:solidFill>
                <a:srgbClr val="53585F"/>
              </a:solidFill>
              <a:prstDash val="solid"/>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49" name="Square"/>
            <p:cNvSpPr/>
            <p:nvPr/>
          </p:nvSpPr>
          <p:spPr>
            <a:xfrm>
              <a:off x="314883" y="4305811"/>
              <a:ext cx="2101784" cy="2101785"/>
            </a:xfrm>
            <a:prstGeom prst="rect">
              <a:avLst/>
            </a:prstGeom>
            <a:solidFill>
              <a:srgbClr val="FFFB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50" name="READY"/>
            <p:cNvSpPr txBox="1"/>
            <p:nvPr/>
          </p:nvSpPr>
          <p:spPr>
            <a:xfrm>
              <a:off x="601006" y="0"/>
              <a:ext cx="4225848" cy="193364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5000">
                  <a:solidFill>
                    <a:srgbClr val="53585F"/>
                  </a:solidFill>
                  <a:latin typeface="Futura PT Heavy"/>
                  <a:ea typeface="Futura PT Heavy"/>
                  <a:cs typeface="Futura PT Heavy"/>
                  <a:sym typeface="Futura PT Heavy"/>
                </a:defRPr>
              </a:lvl1pPr>
            </a:lstStyle>
            <a:p>
              <a:pPr/>
              <a:r>
                <a:t>READY</a:t>
              </a:r>
            </a:p>
          </p:txBody>
        </p:sp>
        <p:sp>
          <p:nvSpPr>
            <p:cNvPr id="251" name="Square"/>
            <p:cNvSpPr/>
            <p:nvPr/>
          </p:nvSpPr>
          <p:spPr>
            <a:xfrm>
              <a:off x="2725069" y="1818754"/>
              <a:ext cx="2101785" cy="2101785"/>
            </a:xfrm>
            <a:prstGeom prst="rect">
              <a:avLst/>
            </a:prstGeom>
            <a:solidFill>
              <a:srgbClr val="FFFB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52" name="Square"/>
            <p:cNvSpPr/>
            <p:nvPr/>
          </p:nvSpPr>
          <p:spPr>
            <a:xfrm>
              <a:off x="829312" y="2636872"/>
              <a:ext cx="2101784" cy="2101785"/>
            </a:xfrm>
            <a:prstGeom prst="rect">
              <a:avLst/>
            </a:prstGeom>
            <a:solidFill>
              <a:srgbClr val="FFFB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53" name="Square"/>
            <p:cNvSpPr/>
            <p:nvPr/>
          </p:nvSpPr>
          <p:spPr>
            <a:xfrm>
              <a:off x="2541390" y="5031865"/>
              <a:ext cx="2101785" cy="2101785"/>
            </a:xfrm>
            <a:prstGeom prst="rect">
              <a:avLst/>
            </a:prstGeom>
            <a:solidFill>
              <a:srgbClr val="FFFB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54" name="Square"/>
            <p:cNvSpPr/>
            <p:nvPr/>
          </p:nvSpPr>
          <p:spPr>
            <a:xfrm>
              <a:off x="3057755" y="4305811"/>
              <a:ext cx="2101785" cy="2101785"/>
            </a:xfrm>
            <a:prstGeom prst="rect">
              <a:avLst/>
            </a:prstGeom>
            <a:solidFill>
              <a:srgbClr val="FFFB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grpSp>
      <p:sp>
        <p:nvSpPr>
          <p:cNvPr id="256" name="Arrow"/>
          <p:cNvSpPr/>
          <p:nvPr/>
        </p:nvSpPr>
        <p:spPr>
          <a:xfrm>
            <a:off x="7582316" y="4953000"/>
            <a:ext cx="9205910" cy="6031944"/>
          </a:xfrm>
          <a:prstGeom prst="rightArrow">
            <a:avLst>
              <a:gd name="adj1" fmla="val 51153"/>
              <a:gd name="adj2" fmla="val 54680"/>
            </a:avLst>
          </a:prstGeom>
          <a:ln w="266700">
            <a:solidFill>
              <a:srgbClr val="A6AAA9">
                <a:alpha val="10000"/>
              </a:srgbClr>
            </a:solidFill>
            <a:miter lim="400000"/>
          </a:ln>
        </p:spPr>
        <p:txBody>
          <a:bodyPr lIns="71437" tIns="71437" rIns="71437" bIns="71437" anchor="ct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grpSp>
        <p:nvGrpSpPr>
          <p:cNvPr id="261" name="Group"/>
          <p:cNvGrpSpPr/>
          <p:nvPr/>
        </p:nvGrpSpPr>
        <p:grpSpPr>
          <a:xfrm>
            <a:off x="8403972" y="4337750"/>
            <a:ext cx="7982457" cy="7262443"/>
            <a:chOff x="0" y="0"/>
            <a:chExt cx="7982456" cy="7262441"/>
          </a:xfrm>
        </p:grpSpPr>
        <p:sp>
          <p:nvSpPr>
            <p:cNvPr id="257" name="DESCRIBING WHAT…"/>
            <p:cNvSpPr txBox="1"/>
            <p:nvPr/>
          </p:nvSpPr>
          <p:spPr>
            <a:xfrm>
              <a:off x="0" y="0"/>
              <a:ext cx="6885756" cy="14128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spAutoFit/>
            </a:bodyPr>
            <a:lstStyle/>
            <a:p>
              <a:pPr defTabSz="821531">
                <a:defRPr sz="4500">
                  <a:solidFill>
                    <a:srgbClr val="606060"/>
                  </a:solidFill>
                  <a:latin typeface="Futura PT Heavy"/>
                  <a:ea typeface="Futura PT Heavy"/>
                  <a:cs typeface="Futura PT Heavy"/>
                  <a:sym typeface="Futura PT Heavy"/>
                </a:defRPr>
              </a:pPr>
              <a:r>
                <a:t>DESCRIBING WHAT</a:t>
              </a:r>
            </a:p>
            <a:p>
              <a:pPr defTabSz="821531">
                <a:defRPr sz="3300">
                  <a:solidFill>
                    <a:srgbClr val="606060"/>
                  </a:solidFill>
                  <a:latin typeface="Futura PT Light"/>
                  <a:ea typeface="Futura PT Light"/>
                  <a:cs typeface="Futura PT Light"/>
                  <a:sym typeface="Futura PT Light"/>
                </a:defRPr>
              </a:pPr>
              <a:r>
                <a:t>What are you </a:t>
              </a:r>
              <a:r>
                <a:rPr u="sng"/>
                <a:t>really</a:t>
              </a:r>
              <a:r>
                <a:t> trying to accomplish?</a:t>
              </a:r>
            </a:p>
          </p:txBody>
        </p:sp>
        <p:sp>
          <p:nvSpPr>
            <p:cNvPr id="258" name="EXPLAINING WHY…"/>
            <p:cNvSpPr txBox="1"/>
            <p:nvPr/>
          </p:nvSpPr>
          <p:spPr>
            <a:xfrm>
              <a:off x="0" y="1420233"/>
              <a:ext cx="6500640" cy="14128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spAutoFit/>
            </a:bodyPr>
            <a:lstStyle/>
            <a:p>
              <a:pPr defTabSz="821531">
                <a:defRPr sz="4500">
                  <a:solidFill>
                    <a:srgbClr val="606060"/>
                  </a:solidFill>
                  <a:latin typeface="Futura PT Heavy"/>
                  <a:ea typeface="Futura PT Heavy"/>
                  <a:cs typeface="Futura PT Heavy"/>
                  <a:sym typeface="Futura PT Heavy"/>
                </a:defRPr>
              </a:pPr>
              <a:r>
                <a:t>EXPLAINING WHY</a:t>
              </a:r>
            </a:p>
            <a:p>
              <a:pPr defTabSz="821531">
                <a:defRPr sz="3300">
                  <a:solidFill>
                    <a:srgbClr val="606060"/>
                  </a:solidFill>
                  <a:latin typeface="Futura PT Light"/>
                  <a:ea typeface="Futura PT Light"/>
                  <a:cs typeface="Futura PT Light"/>
                  <a:sym typeface="Futura PT Light"/>
                </a:defRPr>
              </a:pPr>
              <a:r>
                <a:t>What outcome do you hope to have?</a:t>
              </a:r>
            </a:p>
          </p:txBody>
        </p:sp>
        <p:sp>
          <p:nvSpPr>
            <p:cNvPr id="259" name="DEFINING “DONE”…"/>
            <p:cNvSpPr txBox="1"/>
            <p:nvPr/>
          </p:nvSpPr>
          <p:spPr>
            <a:xfrm>
              <a:off x="0" y="5316166"/>
              <a:ext cx="6530933" cy="19462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spAutoFit/>
            </a:bodyPr>
            <a:lstStyle/>
            <a:p>
              <a:pPr defTabSz="821531">
                <a:defRPr sz="4500">
                  <a:solidFill>
                    <a:srgbClr val="606060"/>
                  </a:solidFill>
                  <a:latin typeface="Futura PT Heavy"/>
                  <a:ea typeface="Futura PT Heavy"/>
                  <a:cs typeface="Futura PT Heavy"/>
                  <a:sym typeface="Futura PT Heavy"/>
                </a:defRPr>
              </a:pPr>
              <a:r>
                <a:t>DEFINING “DONE”</a:t>
              </a:r>
            </a:p>
            <a:p>
              <a:pPr defTabSz="821531">
                <a:defRPr sz="3300">
                  <a:solidFill>
                    <a:srgbClr val="606060"/>
                  </a:solidFill>
                  <a:latin typeface="Futura PT Light"/>
                  <a:ea typeface="Futura PT Light"/>
                  <a:cs typeface="Futura PT Light"/>
                  <a:sym typeface="Futura PT Light"/>
                </a:defRPr>
              </a:pPr>
              <a:r>
                <a:t>How will we know (yes or no) whether </a:t>
              </a:r>
            </a:p>
            <a:p>
              <a:pPr defTabSz="821531">
                <a:defRPr sz="3300">
                  <a:solidFill>
                    <a:srgbClr val="606060"/>
                  </a:solidFill>
                  <a:latin typeface="Futura PT Light"/>
                  <a:ea typeface="Futura PT Light"/>
                  <a:cs typeface="Futura PT Light"/>
                  <a:sym typeface="Futura PT Light"/>
                </a:defRPr>
              </a:pPr>
              <a:r>
                <a:t>we’ve done what we set out to do?</a:t>
              </a:r>
            </a:p>
          </p:txBody>
        </p:sp>
        <p:sp>
          <p:nvSpPr>
            <p:cNvPr id="260" name="DECIDING HOW…"/>
            <p:cNvSpPr txBox="1"/>
            <p:nvPr/>
          </p:nvSpPr>
          <p:spPr>
            <a:xfrm>
              <a:off x="0" y="2853167"/>
              <a:ext cx="7982457" cy="24796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spAutoFit/>
            </a:bodyPr>
            <a:lstStyle/>
            <a:p>
              <a:pPr defTabSz="821531">
                <a:defRPr sz="4500">
                  <a:solidFill>
                    <a:srgbClr val="606060"/>
                  </a:solidFill>
                  <a:latin typeface="Futura PT Heavy"/>
                  <a:ea typeface="Futura PT Heavy"/>
                  <a:cs typeface="Futura PT Heavy"/>
                  <a:sym typeface="Futura PT Heavy"/>
                </a:defRPr>
              </a:pPr>
              <a:r>
                <a:t>DECIDING HOW</a:t>
              </a:r>
            </a:p>
            <a:p>
              <a:pPr defTabSz="821531">
                <a:defRPr sz="3300">
                  <a:solidFill>
                    <a:srgbClr val="606060"/>
                  </a:solidFill>
                  <a:latin typeface="Futura PT Light"/>
                  <a:ea typeface="Futura PT Light"/>
                  <a:cs typeface="Futura PT Light"/>
                  <a:sym typeface="Futura PT Light"/>
                </a:defRPr>
              </a:pPr>
              <a:r>
                <a:t>Is it clear how we are going to do this?</a:t>
              </a:r>
            </a:p>
            <a:p>
              <a:pPr defTabSz="821531">
                <a:defRPr sz="3300">
                  <a:solidFill>
                    <a:srgbClr val="606060"/>
                  </a:solidFill>
                  <a:latin typeface="Futura PT Light"/>
                  <a:ea typeface="Futura PT Light"/>
                  <a:cs typeface="Futura PT Light"/>
                  <a:sym typeface="Futura PT Light"/>
                </a:defRPr>
              </a:pPr>
              <a:r>
                <a:t>Are we confident this approach will be effective?</a:t>
              </a:r>
            </a:p>
            <a:p>
              <a:pPr defTabSz="821531">
                <a:defRPr sz="3300">
                  <a:solidFill>
                    <a:srgbClr val="606060"/>
                  </a:solidFill>
                  <a:latin typeface="Futura PT Light"/>
                  <a:ea typeface="Futura PT Light"/>
                  <a:cs typeface="Futura PT Light"/>
                  <a:sym typeface="Futura PT Light"/>
                </a:defRPr>
              </a:pPr>
              <a:r>
                <a:t>Are we confident we can afford it?</a:t>
              </a:r>
            </a:p>
          </p:txBody>
        </p:sp>
      </p:grpSp>
      <p:grpSp>
        <p:nvGrpSpPr>
          <p:cNvPr id="264" name="Group"/>
          <p:cNvGrpSpPr/>
          <p:nvPr/>
        </p:nvGrpSpPr>
        <p:grpSpPr>
          <a:xfrm>
            <a:off x="1073730" y="671169"/>
            <a:ext cx="15639568" cy="1670787"/>
            <a:chOff x="0" y="0"/>
            <a:chExt cx="15639565" cy="1670786"/>
          </a:xfrm>
        </p:grpSpPr>
        <p:sp>
          <p:nvSpPr>
            <p:cNvPr id="262" name="2"/>
            <p:cNvSpPr/>
            <p:nvPr/>
          </p:nvSpPr>
          <p:spPr>
            <a:xfrm>
              <a:off x="0" y="135407"/>
              <a:ext cx="1333246" cy="1333247"/>
            </a:xfrm>
            <a:prstGeom prst="ellipse">
              <a:avLst/>
            </a:prstGeom>
            <a:solidFill>
              <a:srgbClr val="53585F"/>
            </a:solid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5600">
                  <a:solidFill>
                    <a:srgbClr val="FFFFFF"/>
                  </a:solidFill>
                  <a:latin typeface="Futura Condensed"/>
                  <a:ea typeface="Futura Condensed"/>
                  <a:cs typeface="Futura Condensed"/>
                  <a:sym typeface="Futura Condensed"/>
                </a:defRPr>
              </a:lvl1pPr>
            </a:lstStyle>
            <a:p>
              <a:pPr/>
              <a:r>
                <a:t>2</a:t>
              </a:r>
            </a:p>
          </p:txBody>
        </p:sp>
        <p:sp>
          <p:nvSpPr>
            <p:cNvPr id="263" name="Create and Prioritize Tasks…"/>
            <p:cNvSpPr txBox="1"/>
            <p:nvPr/>
          </p:nvSpPr>
          <p:spPr>
            <a:xfrm>
              <a:off x="1494666" y="-1"/>
              <a:ext cx="14144900" cy="16707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p>
              <a:pPr defTabSz="821531">
                <a:defRPr sz="5500">
                  <a:solidFill>
                    <a:srgbClr val="606060"/>
                  </a:solidFill>
                  <a:latin typeface="Futura PT Heavy"/>
                  <a:ea typeface="Futura PT Heavy"/>
                  <a:cs typeface="Futura PT Heavy"/>
                  <a:sym typeface="Futura PT Heavy"/>
                </a:defRPr>
              </a:pPr>
              <a:r>
                <a:t>Create and Prioritize Tasks</a:t>
              </a:r>
            </a:p>
            <a:p>
              <a:pPr defTabSz="821531">
                <a:defRPr sz="4000">
                  <a:solidFill>
                    <a:srgbClr val="606060"/>
                  </a:solidFill>
                  <a:latin typeface="Futura PT Light"/>
                  <a:ea typeface="Futura PT Light"/>
                  <a:cs typeface="Futura PT Light"/>
                  <a:sym typeface="Futura PT Light"/>
                </a:defRPr>
              </a:pPr>
              <a:r>
                <a:t>What needs to be done? Why? How? What does done mean?</a:t>
              </a:r>
            </a:p>
          </p:txBody>
        </p:sp>
      </p:grpSp>
      <p:grpSp>
        <p:nvGrpSpPr>
          <p:cNvPr id="268" name="Group"/>
          <p:cNvGrpSpPr/>
          <p:nvPr/>
        </p:nvGrpSpPr>
        <p:grpSpPr>
          <a:xfrm>
            <a:off x="20768357" y="698776"/>
            <a:ext cx="2835335" cy="1548848"/>
            <a:chOff x="0" y="0"/>
            <a:chExt cx="2835334" cy="1548846"/>
          </a:xfrm>
        </p:grpSpPr>
        <p:pic>
          <p:nvPicPr>
            <p:cNvPr id="265" name="Image" descr="Image"/>
            <p:cNvPicPr>
              <a:picLocks noChangeAspect="1"/>
            </p:cNvPicPr>
            <p:nvPr/>
          </p:nvPicPr>
          <p:blipFill>
            <a:blip r:embed="rId2">
              <a:extLst/>
            </a:blip>
            <a:srcRect l="0" t="0" r="0" b="0"/>
            <a:stretch>
              <a:fillRect/>
            </a:stretch>
          </p:blipFill>
          <p:spPr>
            <a:xfrm>
              <a:off x="314250" y="412286"/>
              <a:ext cx="805586" cy="736478"/>
            </a:xfrm>
            <a:prstGeom prst="rect">
              <a:avLst/>
            </a:prstGeom>
            <a:ln w="12700" cap="flat">
              <a:noFill/>
              <a:miter lim="400000"/>
            </a:ln>
            <a:effectLst/>
          </p:spPr>
        </p:pic>
        <p:sp>
          <p:nvSpPr>
            <p:cNvPr id="266" name="Rhythm…"/>
            <p:cNvSpPr txBox="1"/>
            <p:nvPr/>
          </p:nvSpPr>
          <p:spPr>
            <a:xfrm>
              <a:off x="692042" y="187200"/>
              <a:ext cx="1939408" cy="117444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p>
              <a:pPr algn="r" defTabSz="821531">
                <a:defRPr sz="3000">
                  <a:solidFill>
                    <a:srgbClr val="424242"/>
                  </a:solidFill>
                  <a:latin typeface="Futura PT Heavy"/>
                  <a:ea typeface="Futura PT Heavy"/>
                  <a:cs typeface="Futura PT Heavy"/>
                  <a:sym typeface="Futura PT Heavy"/>
                </a:defRPr>
              </a:pPr>
              <a:r>
                <a:t>Rhythm</a:t>
              </a:r>
            </a:p>
            <a:p>
              <a:pPr algn="r" defTabSz="821531">
                <a:defRPr sz="2000">
                  <a:solidFill>
                    <a:srgbClr val="424242"/>
                  </a:solidFill>
                  <a:latin typeface="Futura PT Light"/>
                  <a:ea typeface="Futura PT Light"/>
                  <a:cs typeface="Futura PT Light"/>
                  <a:sym typeface="Futura PT Light"/>
                </a:defRPr>
              </a:pPr>
              <a:r>
                <a:t>2x per week</a:t>
              </a:r>
            </a:p>
          </p:txBody>
        </p:sp>
        <p:sp>
          <p:nvSpPr>
            <p:cNvPr id="267" name="Rounded Rectangle"/>
            <p:cNvSpPr/>
            <p:nvPr/>
          </p:nvSpPr>
          <p:spPr>
            <a:xfrm>
              <a:off x="0" y="0"/>
              <a:ext cx="2835335" cy="1548847"/>
            </a:xfrm>
            <a:prstGeom prst="roundRect">
              <a:avLst>
                <a:gd name="adj" fmla="val 19979"/>
              </a:avLst>
            </a:prstGeom>
            <a:noFill/>
            <a:ln w="12700" cap="flat">
              <a:solidFill>
                <a:srgbClr val="53585F"/>
              </a:solidFill>
              <a:custDash>
                <a:ds d="200000" sp="200000"/>
              </a:custDash>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grpSp>
      <p:pic>
        <p:nvPicPr>
          <p:cNvPr id="269" name="Image" descr="Image"/>
          <p:cNvPicPr>
            <a:picLocks noChangeAspect="1"/>
          </p:cNvPicPr>
          <p:nvPr/>
        </p:nvPicPr>
        <p:blipFill>
          <a:blip r:embed="rId3">
            <a:extLst/>
          </a:blip>
          <a:stretch>
            <a:fillRect/>
          </a:stretch>
        </p:blipFill>
        <p:spPr>
          <a:xfrm>
            <a:off x="2747154" y="9557176"/>
            <a:ext cx="2835336" cy="2835335"/>
          </a:xfrm>
          <a:prstGeom prst="rect">
            <a:avLst/>
          </a:prstGeom>
          <a:ln w="12700">
            <a:miter lim="400000"/>
          </a:ln>
        </p:spPr>
      </p:pic>
      <p:grpSp>
        <p:nvGrpSpPr>
          <p:cNvPr id="276" name="Group"/>
          <p:cNvGrpSpPr/>
          <p:nvPr/>
        </p:nvGrpSpPr>
        <p:grpSpPr>
          <a:xfrm>
            <a:off x="2744485" y="6471789"/>
            <a:ext cx="2840674" cy="2884257"/>
            <a:chOff x="0" y="0"/>
            <a:chExt cx="2840673" cy="2884256"/>
          </a:xfrm>
        </p:grpSpPr>
        <p:sp>
          <p:nvSpPr>
            <p:cNvPr id="270" name="Shape"/>
            <p:cNvSpPr/>
            <p:nvPr/>
          </p:nvSpPr>
          <p:spPr>
            <a:xfrm>
              <a:off x="803246" y="2270162"/>
              <a:ext cx="1004498" cy="61409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9705" y="0"/>
                  </a:moveTo>
                  <a:lnTo>
                    <a:pt x="12501" y="309"/>
                  </a:lnTo>
                  <a:lnTo>
                    <a:pt x="12385" y="13373"/>
                  </a:lnTo>
                  <a:lnTo>
                    <a:pt x="21350" y="19387"/>
                  </a:lnTo>
                  <a:lnTo>
                    <a:pt x="21600" y="21600"/>
                  </a:lnTo>
                  <a:lnTo>
                    <a:pt x="0" y="21399"/>
                  </a:lnTo>
                  <a:lnTo>
                    <a:pt x="598" y="19488"/>
                  </a:lnTo>
                  <a:lnTo>
                    <a:pt x="9624" y="12694"/>
                  </a:lnTo>
                  <a:lnTo>
                    <a:pt x="9705" y="0"/>
                  </a:lnTo>
                  <a:close/>
                </a:path>
              </a:pathLst>
            </a:custGeom>
            <a:solidFill>
              <a:srgbClr val="5E5E5E"/>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71" name="Shape"/>
            <p:cNvSpPr/>
            <p:nvPr/>
          </p:nvSpPr>
          <p:spPr>
            <a:xfrm>
              <a:off x="1250798" y="929613"/>
              <a:ext cx="135316" cy="75461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605" y="462"/>
                  </a:moveTo>
                  <a:lnTo>
                    <a:pt x="21600" y="0"/>
                  </a:lnTo>
                  <a:lnTo>
                    <a:pt x="20494" y="21600"/>
                  </a:lnTo>
                  <a:lnTo>
                    <a:pt x="0" y="21066"/>
                  </a:lnTo>
                  <a:lnTo>
                    <a:pt x="605" y="462"/>
                  </a:lnTo>
                  <a:close/>
                </a:path>
              </a:pathLst>
            </a:custGeom>
            <a:solidFill>
              <a:srgbClr val="5E5E5E"/>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72" name="Shape"/>
            <p:cNvSpPr/>
            <p:nvPr/>
          </p:nvSpPr>
          <p:spPr>
            <a:xfrm>
              <a:off x="1238612" y="-1"/>
              <a:ext cx="135754" cy="170228"/>
            </a:xfrm>
            <a:custGeom>
              <a:avLst/>
              <a:gdLst/>
              <a:ahLst/>
              <a:cxnLst>
                <a:cxn ang="0">
                  <a:pos x="wd2" y="hd2"/>
                </a:cxn>
                <a:cxn ang="5400000">
                  <a:pos x="wd2" y="hd2"/>
                </a:cxn>
                <a:cxn ang="10800000">
                  <a:pos x="wd2" y="hd2"/>
                </a:cxn>
                <a:cxn ang="16200000">
                  <a:pos x="wd2" y="hd2"/>
                </a:cxn>
              </a:cxnLst>
              <a:rect l="0" t="0" r="r" b="b"/>
              <a:pathLst>
                <a:path w="19123" h="20909" fill="norm" stroke="1" extrusionOk="0">
                  <a:moveTo>
                    <a:pt x="289" y="8673"/>
                  </a:moveTo>
                  <a:cubicBezTo>
                    <a:pt x="-1375" y="3816"/>
                    <a:pt x="4389" y="-691"/>
                    <a:pt x="11270" y="88"/>
                  </a:cubicBezTo>
                  <a:cubicBezTo>
                    <a:pt x="16718" y="704"/>
                    <a:pt x="20225" y="4572"/>
                    <a:pt x="18807" y="8399"/>
                  </a:cubicBezTo>
                  <a:lnTo>
                    <a:pt x="18959" y="20695"/>
                  </a:lnTo>
                  <a:lnTo>
                    <a:pt x="255" y="20909"/>
                  </a:lnTo>
                  <a:lnTo>
                    <a:pt x="289" y="8673"/>
                  </a:lnTo>
                  <a:close/>
                </a:path>
              </a:pathLst>
            </a:custGeom>
            <a:solidFill>
              <a:srgbClr val="5E5E5E"/>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73" name="Shape"/>
            <p:cNvSpPr/>
            <p:nvPr/>
          </p:nvSpPr>
          <p:spPr>
            <a:xfrm>
              <a:off x="454644" y="194423"/>
              <a:ext cx="2386030" cy="710472"/>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5425"/>
                  </a:moveTo>
                  <a:lnTo>
                    <a:pt x="18554" y="0"/>
                  </a:lnTo>
                  <a:lnTo>
                    <a:pt x="21600" y="7060"/>
                  </a:lnTo>
                  <a:lnTo>
                    <a:pt x="18820" y="16448"/>
                  </a:lnTo>
                  <a:lnTo>
                    <a:pt x="329" y="21600"/>
                  </a:lnTo>
                  <a:lnTo>
                    <a:pt x="0" y="5425"/>
                  </a:lnTo>
                  <a:close/>
                </a:path>
              </a:pathLst>
            </a:custGeom>
            <a:solidFill>
              <a:srgbClr val="9437FF"/>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74" name="Shape"/>
            <p:cNvSpPr/>
            <p:nvPr/>
          </p:nvSpPr>
          <p:spPr>
            <a:xfrm>
              <a:off x="0" y="1060556"/>
              <a:ext cx="1976105" cy="486768"/>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10565"/>
                  </a:moveTo>
                  <a:lnTo>
                    <a:pt x="3147" y="0"/>
                  </a:lnTo>
                  <a:lnTo>
                    <a:pt x="21583" y="1513"/>
                  </a:lnTo>
                  <a:lnTo>
                    <a:pt x="21600" y="21600"/>
                  </a:lnTo>
                  <a:lnTo>
                    <a:pt x="2854" y="20035"/>
                  </a:lnTo>
                  <a:lnTo>
                    <a:pt x="0" y="10565"/>
                  </a:lnTo>
                  <a:close/>
                </a:path>
              </a:pathLst>
            </a:custGeom>
            <a:solidFill>
              <a:srgbClr val="797979"/>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75" name="Shape"/>
            <p:cNvSpPr/>
            <p:nvPr/>
          </p:nvSpPr>
          <p:spPr>
            <a:xfrm>
              <a:off x="652102" y="1769683"/>
              <a:ext cx="1796637" cy="402474"/>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21600" y="12954"/>
                  </a:moveTo>
                  <a:lnTo>
                    <a:pt x="19120" y="2579"/>
                  </a:lnTo>
                  <a:lnTo>
                    <a:pt x="35" y="0"/>
                  </a:lnTo>
                  <a:lnTo>
                    <a:pt x="0" y="18604"/>
                  </a:lnTo>
                  <a:lnTo>
                    <a:pt x="19015" y="21600"/>
                  </a:lnTo>
                  <a:lnTo>
                    <a:pt x="21600" y="12954"/>
                  </a:lnTo>
                  <a:close/>
                </a:path>
              </a:pathLst>
            </a:custGeom>
            <a:solidFill>
              <a:schemeClr val="accent5">
                <a:hueOff val="-444211"/>
                <a:satOff val="-14915"/>
                <a:lumOff val="22857"/>
              </a:schemeClr>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grpSp>
      <p:grpSp>
        <p:nvGrpSpPr>
          <p:cNvPr id="282" name="Group"/>
          <p:cNvGrpSpPr/>
          <p:nvPr/>
        </p:nvGrpSpPr>
        <p:grpSpPr>
          <a:xfrm>
            <a:off x="2095006" y="3545432"/>
            <a:ext cx="4139632" cy="2478822"/>
            <a:chOff x="0" y="0"/>
            <a:chExt cx="4139631" cy="2478820"/>
          </a:xfrm>
        </p:grpSpPr>
        <p:pic>
          <p:nvPicPr>
            <p:cNvPr id="277" name="Lean_Canvas.png" descr="Lean_Canvas.png"/>
            <p:cNvPicPr>
              <a:picLocks noChangeAspect="1"/>
            </p:cNvPicPr>
            <p:nvPr/>
          </p:nvPicPr>
          <p:blipFill>
            <a:blip r:embed="rId4">
              <a:extLst/>
            </a:blip>
            <a:stretch>
              <a:fillRect/>
            </a:stretch>
          </p:blipFill>
          <p:spPr>
            <a:xfrm>
              <a:off x="0" y="0"/>
              <a:ext cx="4139632" cy="2478821"/>
            </a:xfrm>
            <a:prstGeom prst="rect">
              <a:avLst/>
            </a:prstGeom>
            <a:ln w="12700" cap="flat">
              <a:noFill/>
              <a:miter lim="400000"/>
            </a:ln>
            <a:effectLst/>
          </p:spPr>
        </p:pic>
        <p:sp>
          <p:nvSpPr>
            <p:cNvPr id="278" name="Rectangle"/>
            <p:cNvSpPr/>
            <p:nvPr/>
          </p:nvSpPr>
          <p:spPr>
            <a:xfrm>
              <a:off x="1466721" y="1924067"/>
              <a:ext cx="598539" cy="520587"/>
            </a:xfrm>
            <a:prstGeom prst="rect">
              <a:avLst/>
            </a:prstGeom>
            <a:solidFill>
              <a:srgbClr val="FFFFFF"/>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79" name="Rectangle"/>
            <p:cNvSpPr/>
            <p:nvPr/>
          </p:nvSpPr>
          <p:spPr>
            <a:xfrm>
              <a:off x="2110453" y="2071952"/>
              <a:ext cx="598540" cy="353061"/>
            </a:xfrm>
            <a:prstGeom prst="rect">
              <a:avLst/>
            </a:prstGeom>
            <a:solidFill>
              <a:srgbClr val="FFFFFF"/>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pic>
          <p:nvPicPr>
            <p:cNvPr id="280" name="frown.png" descr="frown.png"/>
            <p:cNvPicPr>
              <a:picLocks noChangeAspect="1"/>
            </p:cNvPicPr>
            <p:nvPr/>
          </p:nvPicPr>
          <p:blipFill>
            <a:blip r:embed="rId5">
              <a:extLst/>
            </a:blip>
            <a:stretch>
              <a:fillRect/>
            </a:stretch>
          </p:blipFill>
          <p:spPr>
            <a:xfrm>
              <a:off x="3432171" y="328158"/>
              <a:ext cx="521947" cy="521946"/>
            </a:xfrm>
            <a:prstGeom prst="rect">
              <a:avLst/>
            </a:prstGeom>
            <a:ln w="12700" cap="flat">
              <a:noFill/>
              <a:miter lim="400000"/>
            </a:ln>
            <a:effectLst/>
          </p:spPr>
        </p:pic>
        <p:pic>
          <p:nvPicPr>
            <p:cNvPr id="281" name="frown.png" descr="frown.png"/>
            <p:cNvPicPr>
              <a:picLocks noChangeAspect="1"/>
            </p:cNvPicPr>
            <p:nvPr/>
          </p:nvPicPr>
          <p:blipFill>
            <a:blip r:embed="rId5">
              <a:extLst/>
            </a:blip>
            <a:stretch>
              <a:fillRect/>
            </a:stretch>
          </p:blipFill>
          <p:spPr>
            <a:xfrm>
              <a:off x="561472" y="1880572"/>
              <a:ext cx="520587" cy="520587"/>
            </a:xfrm>
            <a:prstGeom prst="rect">
              <a:avLst/>
            </a:prstGeom>
            <a:ln w="12700" cap="flat">
              <a:noFill/>
              <a:miter lim="400000"/>
            </a:ln>
            <a:effectLst/>
          </p:spPr>
        </p:pic>
      </p:grpSp>
    </p:spTree>
  </p:cSld>
  <p:clrMapOvr>
    <a:masterClrMapping/>
  </p:clrMapOvr>
  <mc:AlternateContent xmlns:mc="http://schemas.openxmlformats.org/markup-compatibility/2006">
    <mc:Choice xmlns:p14="http://schemas.microsoft.com/office/powerpoint/2010/main" Requires="p14">
      <p:transition spd="fast" advClick="1" p14:dur="750">
        <p:dissolve/>
      </p:transition>
    </mc:Choice>
    <mc:Fallback>
      <p:transition spd="fast">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84" name="1=2"/>
          <p:cNvSpPr/>
          <p:nvPr/>
        </p:nvSpPr>
        <p:spPr>
          <a:xfrm>
            <a:off x="3796840" y="728752"/>
            <a:ext cx="1333247" cy="1333247"/>
          </a:xfrm>
          <a:prstGeom prst="ellipse">
            <a:avLst/>
          </a:prstGeom>
          <a:solidFill>
            <a:srgbClr val="53585F"/>
          </a:solidFill>
          <a:ln w="12700">
            <a:miter lim="400000"/>
          </a:ln>
          <a:extLst>
            <a:ext uri="{C572A759-6A51-4108-AA02-DFA0A04FC94B}">
              <ma14:wrappingTextBoxFlag xmlns:ma14="http://schemas.microsoft.com/office/mac/drawingml/2011/main" val="1"/>
            </a:ext>
          </a:extLst>
        </p:spPr>
        <p:txBody>
          <a:bodyPr lIns="71437" tIns="71437" rIns="71437" bIns="71437" anchor="ctr"/>
          <a:lstStyle>
            <a:lvl1pPr algn="ctr" defTabSz="821531">
              <a:defRPr sz="5600">
                <a:solidFill>
                  <a:srgbClr val="FFFFFF"/>
                </a:solidFill>
              </a:defRPr>
            </a:lvl1pPr>
          </a:lstStyle>
          <a:p>
            <a:pPr/>
            <a:r>
              <a:t>1=2</a:t>
            </a:r>
          </a:p>
        </p:txBody>
      </p:sp>
      <p:sp>
        <p:nvSpPr>
          <p:cNvPr id="285" name="EXAMPLE…"/>
          <p:cNvSpPr txBox="1"/>
          <p:nvPr/>
        </p:nvSpPr>
        <p:spPr>
          <a:xfrm>
            <a:off x="5291506" y="593345"/>
            <a:ext cx="10334854" cy="1604062"/>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lstStyle/>
          <a:p>
            <a:pPr defTabSz="821531">
              <a:defRPr sz="4200">
                <a:solidFill>
                  <a:srgbClr val="606060"/>
                </a:solidFill>
                <a:latin typeface="Futura PT Heavy"/>
                <a:ea typeface="Futura PT Heavy"/>
                <a:cs typeface="Futura PT Heavy"/>
                <a:sym typeface="Futura PT Heavy"/>
              </a:defRPr>
            </a:pPr>
            <a:r>
              <a:t>EXAMPLE</a:t>
            </a:r>
          </a:p>
          <a:p>
            <a:pPr defTabSz="821531">
              <a:defRPr sz="3200">
                <a:solidFill>
                  <a:srgbClr val="606060"/>
                </a:solidFill>
                <a:latin typeface="Futura PT Light"/>
                <a:ea typeface="Futura PT Light"/>
                <a:cs typeface="Futura PT Light"/>
                <a:sym typeface="Futura PT Light"/>
              </a:defRPr>
            </a:pPr>
            <a:r>
              <a:t>Creating effective tasks</a:t>
            </a:r>
          </a:p>
        </p:txBody>
      </p:sp>
      <p:sp>
        <p:nvSpPr>
          <p:cNvPr id="286" name="identify the pain points long commute times cause…"/>
          <p:cNvSpPr/>
          <p:nvPr/>
        </p:nvSpPr>
        <p:spPr>
          <a:xfrm>
            <a:off x="13328043" y="1982666"/>
            <a:ext cx="3428923" cy="3428923"/>
          </a:xfrm>
          <a:prstGeom prst="rect">
            <a:avLst/>
          </a:prstGeom>
          <a:solidFill>
            <a:srgbClr val="FFFB00"/>
          </a:solidFill>
          <a:ln w="12700">
            <a:miter lim="400000"/>
          </a:ln>
          <a:effectLst>
            <a:outerShdw sx="100000" sy="100000" kx="0" ky="0" algn="b" rotWithShape="0" blurRad="50800" dist="25400" dir="5400000">
              <a:srgbClr val="000000">
                <a:alpha val="50000"/>
              </a:srgbClr>
            </a:outerShdw>
          </a:effectLst>
          <a:extLst>
            <a:ext uri="{C572A759-6A51-4108-AA02-DFA0A04FC94B}">
              <ma14:wrappingTextBoxFlag xmlns:ma14="http://schemas.microsoft.com/office/mac/drawingml/2011/main" val="1"/>
            </a:ext>
          </a:extLst>
        </p:spPr>
        <p:txBody>
          <a:bodyPr lIns="71437" tIns="71437" rIns="71437" bIns="71437" anchor="ctr"/>
          <a:lstStyle/>
          <a:p>
            <a:pPr algn="ctr" defTabSz="821531">
              <a:defRPr sz="2800">
                <a:latin typeface="Marker Felt"/>
                <a:ea typeface="Marker Felt"/>
                <a:cs typeface="Marker Felt"/>
                <a:sym typeface="Marker Felt"/>
              </a:defRPr>
            </a:pPr>
            <a:r>
              <a:t>identify the pain points long commute times cause </a:t>
            </a:r>
          </a:p>
          <a:p>
            <a:pPr algn="ctr" defTabSz="821531">
              <a:defRPr sz="2800">
                <a:latin typeface="Marker Felt"/>
                <a:ea typeface="Marker Felt"/>
                <a:cs typeface="Marker Felt"/>
                <a:sym typeface="Marker Felt"/>
              </a:defRPr>
            </a:pPr>
            <a:r>
              <a:rPr b="1"/>
              <a:t>so that</a:t>
            </a:r>
            <a:r>
              <a:t> we can decide if solving it would provide any real value.</a:t>
            </a:r>
          </a:p>
        </p:txBody>
      </p:sp>
      <p:sp>
        <p:nvSpPr>
          <p:cNvPr id="287" name="we need to…"/>
          <p:cNvSpPr txBox="1"/>
          <p:nvPr/>
        </p:nvSpPr>
        <p:spPr>
          <a:xfrm>
            <a:off x="13081425" y="1513185"/>
            <a:ext cx="1874902" cy="523876"/>
          </a:xfrm>
          <a:prstGeom prst="rect">
            <a:avLst/>
          </a:prstGeom>
          <a:ln w="12700">
            <a:miter lim="400000"/>
          </a:ln>
          <a:extLst>
            <a:ext uri="{C572A759-6A51-4108-AA02-DFA0A04FC94B}">
              <ma14:wrappingTextBoxFlag xmlns:ma14="http://schemas.microsoft.com/office/mac/drawingml/2011/main" val="1"/>
            </a:ext>
          </a:extLst>
        </p:spPr>
        <p:txBody>
          <a:bodyPr wrap="none" lIns="71437" tIns="71437" rIns="71437" bIns="71437" anchor="ctr">
            <a:spAutoFit/>
          </a:bodyPr>
          <a:lstStyle>
            <a:lvl1pPr algn="ctr" defTabSz="821531">
              <a:defRPr sz="2800">
                <a:latin typeface="Marker Felt"/>
                <a:ea typeface="Marker Felt"/>
                <a:cs typeface="Marker Felt"/>
                <a:sym typeface="Marker Felt"/>
              </a:defRPr>
            </a:lvl1pPr>
          </a:lstStyle>
          <a:p>
            <a:pPr/>
            <a:r>
              <a:t>we need to…</a:t>
            </a:r>
          </a:p>
        </p:txBody>
      </p:sp>
      <p:sp>
        <p:nvSpPr>
          <p:cNvPr id="288" name="interview potential customers about the long commute time problem…"/>
          <p:cNvSpPr/>
          <p:nvPr/>
        </p:nvSpPr>
        <p:spPr>
          <a:xfrm>
            <a:off x="13328043" y="5838199"/>
            <a:ext cx="3428923" cy="3428923"/>
          </a:xfrm>
          <a:prstGeom prst="rect">
            <a:avLst/>
          </a:prstGeom>
          <a:solidFill>
            <a:srgbClr val="FFFB00"/>
          </a:solidFill>
          <a:ln w="12700">
            <a:miter lim="400000"/>
          </a:ln>
          <a:effectLst>
            <a:outerShdw sx="100000" sy="100000" kx="0" ky="0" algn="b" rotWithShape="0" blurRad="50800" dist="25400" dir="5400000">
              <a:srgbClr val="000000">
                <a:alpha val="50000"/>
              </a:srgbClr>
            </a:outerShdw>
          </a:effectLst>
          <a:extLst>
            <a:ext uri="{C572A759-6A51-4108-AA02-DFA0A04FC94B}">
              <ma14:wrappingTextBoxFlag xmlns:ma14="http://schemas.microsoft.com/office/mac/drawingml/2011/main" val="1"/>
            </a:ext>
          </a:extLst>
        </p:spPr>
        <p:txBody>
          <a:bodyPr lIns="71437" tIns="71437" rIns="71437" bIns="71437" anchor="ctr"/>
          <a:lstStyle/>
          <a:p>
            <a:pPr algn="ctr" defTabSz="821531">
              <a:defRPr sz="2800">
                <a:latin typeface="Marker Felt"/>
                <a:ea typeface="Marker Felt"/>
                <a:cs typeface="Marker Felt"/>
                <a:sym typeface="Marker Felt"/>
              </a:defRPr>
            </a:pPr>
            <a:r>
              <a:t>interview potential customers about the long commute time problem </a:t>
            </a:r>
          </a:p>
          <a:p>
            <a:pPr algn="ctr" defTabSz="821531">
              <a:defRPr sz="2800">
                <a:latin typeface="Marker Felt"/>
                <a:ea typeface="Marker Felt"/>
                <a:cs typeface="Marker Felt"/>
                <a:sym typeface="Marker Felt"/>
              </a:defRPr>
            </a:pPr>
            <a:r>
              <a:rPr b="1"/>
              <a:t>so that</a:t>
            </a:r>
            <a:r>
              <a:t> we can identify the  pain points they feel</a:t>
            </a:r>
          </a:p>
        </p:txBody>
      </p:sp>
      <p:sp>
        <p:nvSpPr>
          <p:cNvPr id="289" name="talk to 5 people who drive alone about their daily commute…"/>
          <p:cNvSpPr/>
          <p:nvPr/>
        </p:nvSpPr>
        <p:spPr>
          <a:xfrm>
            <a:off x="9589482" y="9693733"/>
            <a:ext cx="3428923" cy="3428923"/>
          </a:xfrm>
          <a:prstGeom prst="rect">
            <a:avLst/>
          </a:prstGeom>
          <a:solidFill>
            <a:srgbClr val="FFFB00"/>
          </a:solidFill>
          <a:ln w="12700">
            <a:miter lim="400000"/>
          </a:ln>
          <a:effectLst>
            <a:outerShdw sx="100000" sy="100000" kx="0" ky="0" algn="b" rotWithShape="0" blurRad="50800" dist="25400" dir="5400000">
              <a:srgbClr val="000000">
                <a:alpha val="50000"/>
              </a:srgbClr>
            </a:outerShdw>
          </a:effectLst>
          <a:extLst>
            <a:ext uri="{C572A759-6A51-4108-AA02-DFA0A04FC94B}">
              <ma14:wrappingTextBoxFlag xmlns:ma14="http://schemas.microsoft.com/office/mac/drawingml/2011/main" val="1"/>
            </a:ext>
          </a:extLst>
        </p:spPr>
        <p:txBody>
          <a:bodyPr lIns="71437" tIns="71437" rIns="71437" bIns="71437" anchor="ctr"/>
          <a:lstStyle/>
          <a:p>
            <a:pPr algn="ctr" defTabSz="821531">
              <a:defRPr sz="2800">
                <a:latin typeface="Marker Felt"/>
                <a:ea typeface="Marker Felt"/>
                <a:cs typeface="Marker Felt"/>
                <a:sym typeface="Marker Felt"/>
              </a:defRPr>
            </a:pPr>
            <a:r>
              <a:t>talk to 5 people who drive alone about their daily commute</a:t>
            </a:r>
          </a:p>
          <a:p>
            <a:pPr algn="ctr" defTabSz="821531">
              <a:defRPr sz="2800">
                <a:latin typeface="Marker Felt"/>
                <a:ea typeface="Marker Felt"/>
                <a:cs typeface="Marker Felt"/>
                <a:sym typeface="Marker Felt"/>
              </a:defRPr>
            </a:pPr>
            <a:r>
              <a:rPr b="1"/>
              <a:t>so that</a:t>
            </a:r>
            <a:r>
              <a:t> we can identify the  pain points they feel</a:t>
            </a:r>
          </a:p>
        </p:txBody>
      </p:sp>
      <p:sp>
        <p:nvSpPr>
          <p:cNvPr id="290" name="talk to 5 people who carpool about their daily commute…"/>
          <p:cNvSpPr/>
          <p:nvPr/>
        </p:nvSpPr>
        <p:spPr>
          <a:xfrm>
            <a:off x="13328043" y="9693733"/>
            <a:ext cx="3428923" cy="3428923"/>
          </a:xfrm>
          <a:prstGeom prst="rect">
            <a:avLst/>
          </a:prstGeom>
          <a:solidFill>
            <a:srgbClr val="FFFB00"/>
          </a:solidFill>
          <a:ln w="12700">
            <a:miter lim="400000"/>
          </a:ln>
          <a:effectLst>
            <a:outerShdw sx="100000" sy="100000" kx="0" ky="0" algn="b" rotWithShape="0" blurRad="50800" dist="25400" dir="5400000">
              <a:srgbClr val="000000">
                <a:alpha val="50000"/>
              </a:srgbClr>
            </a:outerShdw>
          </a:effectLst>
          <a:extLst>
            <a:ext uri="{C572A759-6A51-4108-AA02-DFA0A04FC94B}">
              <ma14:wrappingTextBoxFlag xmlns:ma14="http://schemas.microsoft.com/office/mac/drawingml/2011/main" val="1"/>
            </a:ext>
          </a:extLst>
        </p:spPr>
        <p:txBody>
          <a:bodyPr lIns="71437" tIns="71437" rIns="71437" bIns="71437" anchor="ctr"/>
          <a:lstStyle/>
          <a:p>
            <a:pPr algn="ctr" defTabSz="821531">
              <a:defRPr sz="2800">
                <a:latin typeface="Marker Felt"/>
                <a:ea typeface="Marker Felt"/>
                <a:cs typeface="Marker Felt"/>
                <a:sym typeface="Marker Felt"/>
              </a:defRPr>
            </a:pPr>
            <a:r>
              <a:t>talk to 5 people who carpool about their daily commute</a:t>
            </a:r>
          </a:p>
          <a:p>
            <a:pPr algn="ctr" defTabSz="821531">
              <a:defRPr sz="2800">
                <a:latin typeface="Marker Felt"/>
                <a:ea typeface="Marker Felt"/>
                <a:cs typeface="Marker Felt"/>
                <a:sym typeface="Marker Felt"/>
              </a:defRPr>
            </a:pPr>
            <a:r>
              <a:rPr b="1"/>
              <a:t>so that</a:t>
            </a:r>
            <a:r>
              <a:t> we can identify the  pain points they feel</a:t>
            </a:r>
          </a:p>
        </p:txBody>
      </p:sp>
      <p:sp>
        <p:nvSpPr>
          <p:cNvPr id="291" name="talk to 5 people who ride the subway about their daily commute…"/>
          <p:cNvSpPr/>
          <p:nvPr/>
        </p:nvSpPr>
        <p:spPr>
          <a:xfrm>
            <a:off x="17066607" y="9693733"/>
            <a:ext cx="3428923" cy="3428923"/>
          </a:xfrm>
          <a:prstGeom prst="rect">
            <a:avLst/>
          </a:prstGeom>
          <a:solidFill>
            <a:srgbClr val="FFFB00"/>
          </a:solidFill>
          <a:ln w="12700">
            <a:miter lim="400000"/>
          </a:ln>
          <a:effectLst>
            <a:outerShdw sx="100000" sy="100000" kx="0" ky="0" algn="b" rotWithShape="0" blurRad="50800" dist="25400" dir="5400000">
              <a:srgbClr val="000000">
                <a:alpha val="50000"/>
              </a:srgbClr>
            </a:outerShdw>
          </a:effectLst>
          <a:extLst>
            <a:ext uri="{C572A759-6A51-4108-AA02-DFA0A04FC94B}">
              <ma14:wrappingTextBoxFlag xmlns:ma14="http://schemas.microsoft.com/office/mac/drawingml/2011/main" val="1"/>
            </a:ext>
          </a:extLst>
        </p:spPr>
        <p:txBody>
          <a:bodyPr lIns="71437" tIns="71437" rIns="71437" bIns="71437" anchor="ctr"/>
          <a:lstStyle/>
          <a:p>
            <a:pPr algn="ctr" defTabSz="821531">
              <a:defRPr sz="2800">
                <a:latin typeface="Marker Felt"/>
                <a:ea typeface="Marker Felt"/>
                <a:cs typeface="Marker Felt"/>
                <a:sym typeface="Marker Felt"/>
              </a:defRPr>
            </a:pPr>
            <a:r>
              <a:t>talk to 5 people who ride the subway about their daily commute</a:t>
            </a:r>
          </a:p>
          <a:p>
            <a:pPr algn="ctr" defTabSz="821531">
              <a:defRPr sz="2800">
                <a:latin typeface="Marker Felt"/>
                <a:ea typeface="Marker Felt"/>
                <a:cs typeface="Marker Felt"/>
                <a:sym typeface="Marker Felt"/>
              </a:defRPr>
            </a:pPr>
            <a:r>
              <a:rPr b="1"/>
              <a:t>so that</a:t>
            </a:r>
            <a:r>
              <a:t> we can identify the  pain points they feel</a:t>
            </a:r>
          </a:p>
        </p:txBody>
      </p:sp>
      <p:sp>
        <p:nvSpPr>
          <p:cNvPr id="292" name="WHAT &amp; WHY…"/>
          <p:cNvSpPr txBox="1"/>
          <p:nvPr/>
        </p:nvSpPr>
        <p:spPr>
          <a:xfrm>
            <a:off x="3972018" y="2520979"/>
            <a:ext cx="9046387" cy="33305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defTabSz="821531">
              <a:defRPr sz="3200">
                <a:solidFill>
                  <a:srgbClr val="606060"/>
                </a:solidFill>
                <a:latin typeface="Futura PT Heavy"/>
                <a:ea typeface="Futura PT Heavy"/>
                <a:cs typeface="Futura PT Heavy"/>
                <a:sym typeface="Futura PT Heavy"/>
              </a:defRPr>
            </a:pPr>
            <a:r>
              <a:t>WHAT &amp; WHY</a:t>
            </a:r>
          </a:p>
          <a:p>
            <a:pPr defTabSz="821531">
              <a:defRPr sz="2800">
                <a:solidFill>
                  <a:srgbClr val="606060"/>
                </a:solidFill>
                <a:latin typeface="Futura PT Light"/>
                <a:ea typeface="Futura PT Light"/>
                <a:cs typeface="Futura PT Light"/>
                <a:sym typeface="Futura PT Light"/>
              </a:defRPr>
            </a:pPr>
            <a:r>
              <a:t>After looking at our lean canvas, we realized that we’re still not confident about whether solving the problem we identified (long commutes suck!) is worth solving.  We think we should find out more about the pain points the problem causes, </a:t>
            </a:r>
            <a:r>
              <a:rPr b="1">
                <a:latin typeface="Futura PT Book"/>
                <a:ea typeface="Futura PT Book"/>
                <a:cs typeface="Futura PT Book"/>
                <a:sym typeface="Futura PT Book"/>
              </a:rPr>
              <a:t>because</a:t>
            </a:r>
            <a:r>
              <a:t> what we </a:t>
            </a:r>
            <a:r>
              <a:rPr u="sng"/>
              <a:t>really</a:t>
            </a:r>
            <a:r>
              <a:t> want is to decide whether we’re going to continue working on this problem or pivot in another direction.</a:t>
            </a:r>
          </a:p>
        </p:txBody>
      </p:sp>
      <p:sp>
        <p:nvSpPr>
          <p:cNvPr id="293" name="DEFINING “DONE”…"/>
          <p:cNvSpPr txBox="1"/>
          <p:nvPr/>
        </p:nvSpPr>
        <p:spPr>
          <a:xfrm>
            <a:off x="3590814" y="9576219"/>
            <a:ext cx="5689029" cy="33305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defTabSz="821531">
              <a:defRPr sz="3200">
                <a:solidFill>
                  <a:srgbClr val="606060"/>
                </a:solidFill>
                <a:latin typeface="Futura PT Heavy"/>
                <a:ea typeface="Futura PT Heavy"/>
                <a:cs typeface="Futura PT Heavy"/>
                <a:sym typeface="Futura PT Heavy"/>
              </a:defRPr>
            </a:pPr>
            <a:r>
              <a:t>DEFINING “DONE”</a:t>
            </a:r>
          </a:p>
          <a:p>
            <a:pPr defTabSz="821531">
              <a:defRPr sz="2800">
                <a:solidFill>
                  <a:srgbClr val="606060"/>
                </a:solidFill>
                <a:latin typeface="Futura PT Light"/>
                <a:ea typeface="Futura PT Light"/>
                <a:cs typeface="Futura PT Light"/>
                <a:sym typeface="Futura PT Light"/>
              </a:defRPr>
            </a:pPr>
            <a:r>
              <a:t>We felt that 5 people from each of the groups we are interested in would be about right.  We felt like fewer wouldn’t give us enough information but more would take too much time and effort to be worth it.</a:t>
            </a:r>
          </a:p>
        </p:txBody>
      </p:sp>
      <p:sp>
        <p:nvSpPr>
          <p:cNvPr id="294" name="HOW…"/>
          <p:cNvSpPr txBox="1"/>
          <p:nvPr/>
        </p:nvSpPr>
        <p:spPr>
          <a:xfrm>
            <a:off x="6120707" y="6715349"/>
            <a:ext cx="6665526" cy="19970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defTabSz="821531">
              <a:defRPr sz="3200">
                <a:solidFill>
                  <a:srgbClr val="606060"/>
                </a:solidFill>
                <a:latin typeface="Futura PT Heavy"/>
                <a:ea typeface="Futura PT Heavy"/>
                <a:cs typeface="Futura PT Heavy"/>
                <a:sym typeface="Futura PT Heavy"/>
              </a:defRPr>
            </a:pPr>
            <a:r>
              <a:t>HOW</a:t>
            </a:r>
          </a:p>
          <a:p>
            <a:pPr defTabSz="821531">
              <a:defRPr sz="2800">
                <a:solidFill>
                  <a:srgbClr val="606060"/>
                </a:solidFill>
                <a:latin typeface="Futura PT Light"/>
                <a:ea typeface="Futura PT Light"/>
                <a:cs typeface="Futura PT Light"/>
                <a:sym typeface="Futura PT Light"/>
              </a:defRPr>
            </a:pPr>
            <a:r>
              <a:t>We want deeper understanding of what customers are feeling and thinking… so doing interviews seems like a good way to do that.</a:t>
            </a:r>
          </a:p>
        </p:txBody>
      </p:sp>
      <p:sp>
        <p:nvSpPr>
          <p:cNvPr id="295" name="but it’s not clear how we would actually do this, so we should probably break it down to something more concrete."/>
          <p:cNvSpPr txBox="1"/>
          <p:nvPr/>
        </p:nvSpPr>
        <p:spPr>
          <a:xfrm>
            <a:off x="17066607" y="4198832"/>
            <a:ext cx="3428923" cy="14636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lgn="ctr" defTabSz="821531">
              <a:defRPr sz="2000">
                <a:solidFill>
                  <a:srgbClr val="FF2600"/>
                </a:solidFill>
                <a:latin typeface="Futura PT Light"/>
                <a:ea typeface="Futura PT Light"/>
                <a:cs typeface="Futura PT Light"/>
                <a:sym typeface="Futura PT Light"/>
              </a:defRPr>
            </a:pPr>
            <a:r>
              <a:t>but it’s not clear how we would actually </a:t>
            </a:r>
            <a:r>
              <a:rPr b="1">
                <a:latin typeface="Futura PT Book"/>
                <a:ea typeface="Futura PT Book"/>
                <a:cs typeface="Futura PT Book"/>
                <a:sym typeface="Futura PT Book"/>
              </a:rPr>
              <a:t>do</a:t>
            </a:r>
            <a:r>
              <a:t> this, so we should probably break it down to something more concrete.</a:t>
            </a:r>
          </a:p>
        </p:txBody>
      </p:sp>
      <p:sp>
        <p:nvSpPr>
          <p:cNvPr id="296" name="Arrow"/>
          <p:cNvSpPr/>
          <p:nvPr/>
        </p:nvSpPr>
        <p:spPr>
          <a:xfrm rot="8531300">
            <a:off x="16304145" y="5380918"/>
            <a:ext cx="1016950" cy="732235"/>
          </a:xfrm>
          <a:prstGeom prst="rightArrow">
            <a:avLst>
              <a:gd name="adj1" fmla="val 32000"/>
              <a:gd name="adj2" fmla="val 66116"/>
            </a:avLst>
          </a:prstGeom>
          <a:solidFill>
            <a:srgbClr val="FF2600"/>
          </a:solidFill>
          <a:ln w="12700">
            <a:miter lim="400000"/>
          </a:ln>
        </p:spPr>
        <p:txBody>
          <a:bodyPr lIns="71437" tIns="71437" rIns="71437" bIns="71437" anchor="ct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97" name="but it’s still not clear whom we should interview or how many people we should talk to, so we should probably break it down more."/>
          <p:cNvSpPr txBox="1"/>
          <p:nvPr/>
        </p:nvSpPr>
        <p:spPr>
          <a:xfrm>
            <a:off x="17245201" y="7326919"/>
            <a:ext cx="3428923" cy="17938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gn="ctr" defTabSz="821531">
              <a:defRPr sz="2000">
                <a:solidFill>
                  <a:srgbClr val="FF2600"/>
                </a:solidFill>
                <a:latin typeface="Futura PT Light"/>
                <a:ea typeface="Futura PT Light"/>
                <a:cs typeface="Futura PT Light"/>
                <a:sym typeface="Futura PT Light"/>
              </a:defRPr>
            </a:lvl1pPr>
          </a:lstStyle>
          <a:p>
            <a:pPr/>
            <a:r>
              <a:t>but it’s still not clear whom we should interview or how many people we should talk to, so we should probably break it down more.</a:t>
            </a:r>
          </a:p>
        </p:txBody>
      </p:sp>
      <p:sp>
        <p:nvSpPr>
          <p:cNvPr id="298" name="Arrow"/>
          <p:cNvSpPr/>
          <p:nvPr/>
        </p:nvSpPr>
        <p:spPr>
          <a:xfrm rot="7582697">
            <a:off x="16819717" y="8915171"/>
            <a:ext cx="1016950" cy="732235"/>
          </a:xfrm>
          <a:prstGeom prst="rightArrow">
            <a:avLst>
              <a:gd name="adj1" fmla="val 32000"/>
              <a:gd name="adj2" fmla="val 66116"/>
            </a:avLst>
          </a:prstGeom>
          <a:solidFill>
            <a:srgbClr val="FF2600"/>
          </a:solidFill>
          <a:ln w="12700">
            <a:miter lim="400000"/>
          </a:ln>
        </p:spPr>
        <p:txBody>
          <a:bodyPr lIns="71437" tIns="71437" rIns="71437" bIns="71437" anchor="ct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299" name="This one-sentence format is great for saying what we want to do…"/>
          <p:cNvSpPr txBox="1"/>
          <p:nvPr/>
        </p:nvSpPr>
        <p:spPr>
          <a:xfrm>
            <a:off x="17050794" y="1475476"/>
            <a:ext cx="3742393" cy="15525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p>
            <a:pPr algn="ctr" defTabSz="821531">
              <a:defRPr sz="2000">
                <a:solidFill>
                  <a:srgbClr val="008F00"/>
                </a:solidFill>
                <a:latin typeface="Futura PT Light"/>
                <a:ea typeface="Futura PT Light"/>
                <a:cs typeface="Futura PT Light"/>
                <a:sym typeface="Futura PT Light"/>
              </a:defRPr>
            </a:pPr>
            <a:r>
              <a:t>This one-sentence format is great for saying what we want to do </a:t>
            </a:r>
          </a:p>
          <a:p>
            <a:pPr algn="ctr" defTabSz="821531">
              <a:defRPr sz="2000">
                <a:solidFill>
                  <a:srgbClr val="008F00"/>
                </a:solidFill>
                <a:latin typeface="Futura PT Light"/>
                <a:ea typeface="Futura PT Light"/>
                <a:cs typeface="Futura PT Light"/>
                <a:sym typeface="Futura PT Light"/>
              </a:defRPr>
            </a:pPr>
            <a:r>
              <a:t>and why…</a:t>
            </a:r>
          </a:p>
          <a:p>
            <a:pPr algn="ctr" defTabSz="821531">
              <a:defRPr sz="900">
                <a:solidFill>
                  <a:srgbClr val="008F00"/>
                </a:solidFill>
                <a:latin typeface="Futura PT Light"/>
                <a:ea typeface="Futura PT Light"/>
                <a:cs typeface="Futura PT Light"/>
                <a:sym typeface="Futura PT Light"/>
              </a:defRPr>
            </a:pPr>
            <a:r>
              <a:t> </a:t>
            </a:r>
          </a:p>
          <a:p>
            <a:pPr algn="ctr" defTabSz="821531">
              <a:defRPr sz="2000">
                <a:solidFill>
                  <a:srgbClr val="008F00"/>
                </a:solidFill>
                <a:latin typeface="Marker Felt"/>
                <a:ea typeface="Marker Felt"/>
                <a:cs typeface="Marker Felt"/>
                <a:sym typeface="Marker Felt"/>
              </a:defRPr>
            </a:pPr>
            <a:r>
              <a:t>“We need to </a:t>
            </a:r>
            <a:r>
              <a:rPr u="sng"/>
              <a:t>         </a:t>
            </a:r>
            <a:r>
              <a:t> so that </a:t>
            </a:r>
            <a:r>
              <a:rPr u="sng"/>
              <a:t>         </a:t>
            </a:r>
            <a:r>
              <a:t>.”</a:t>
            </a:r>
          </a:p>
        </p:txBody>
      </p:sp>
      <p:sp>
        <p:nvSpPr>
          <p:cNvPr id="300" name="Arrow"/>
          <p:cNvSpPr/>
          <p:nvPr/>
        </p:nvSpPr>
        <p:spPr>
          <a:xfrm rot="9391231">
            <a:off x="16316718" y="2114261"/>
            <a:ext cx="1016950" cy="732236"/>
          </a:xfrm>
          <a:prstGeom prst="rightArrow">
            <a:avLst>
              <a:gd name="adj1" fmla="val 32000"/>
              <a:gd name="adj2" fmla="val 66116"/>
            </a:avLst>
          </a:prstGeom>
          <a:solidFill>
            <a:srgbClr val="008F00"/>
          </a:solidFill>
          <a:ln w="12700">
            <a:miter lim="400000"/>
          </a:ln>
        </p:spPr>
        <p:txBody>
          <a:bodyPr lIns="71437" tIns="71437" rIns="71437" bIns="71437" anchor="ct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pic>
        <p:nvPicPr>
          <p:cNvPr id="301" name="Image" descr="Image"/>
          <p:cNvPicPr>
            <a:picLocks noChangeAspect="1"/>
          </p:cNvPicPr>
          <p:nvPr/>
        </p:nvPicPr>
        <p:blipFill>
          <a:blip r:embed="rId2">
            <a:extLst/>
          </a:blip>
          <a:stretch>
            <a:fillRect/>
          </a:stretch>
        </p:blipFill>
        <p:spPr>
          <a:xfrm>
            <a:off x="4044927" y="1017382"/>
            <a:ext cx="756450" cy="755988"/>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fast" advClick="1" p14:dur="750">
        <p:dissolve/>
      </p:transition>
    </mc:Choice>
    <mc:Fallback>
      <p:transition spd="fast">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322" name="Group"/>
          <p:cNvGrpSpPr/>
          <p:nvPr/>
        </p:nvGrpSpPr>
        <p:grpSpPr>
          <a:xfrm>
            <a:off x="4076487" y="2351591"/>
            <a:ext cx="16231026" cy="7769426"/>
            <a:chOff x="0" y="0"/>
            <a:chExt cx="16231024" cy="7769424"/>
          </a:xfrm>
        </p:grpSpPr>
        <p:sp>
          <p:nvSpPr>
            <p:cNvPr id="303" name="Rectangle"/>
            <p:cNvSpPr/>
            <p:nvPr/>
          </p:nvSpPr>
          <p:spPr>
            <a:xfrm>
              <a:off x="0" y="1369521"/>
              <a:ext cx="5427857" cy="6399904"/>
            </a:xfrm>
            <a:prstGeom prst="rect">
              <a:avLst/>
            </a:prstGeom>
            <a:solidFill>
              <a:srgbClr val="FFFFFF"/>
            </a:solidFill>
            <a:ln w="12700" cap="flat">
              <a:solidFill>
                <a:srgbClr val="53585F"/>
              </a:solidFill>
              <a:prstDash val="solid"/>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04" name="Rectangle"/>
            <p:cNvSpPr/>
            <p:nvPr/>
          </p:nvSpPr>
          <p:spPr>
            <a:xfrm>
              <a:off x="5394580" y="1369521"/>
              <a:ext cx="5427857" cy="6399904"/>
            </a:xfrm>
            <a:prstGeom prst="rect">
              <a:avLst/>
            </a:prstGeom>
            <a:solidFill>
              <a:srgbClr val="FFFFFF"/>
            </a:solidFill>
            <a:ln w="12700" cap="flat">
              <a:solidFill>
                <a:srgbClr val="53585F"/>
              </a:solidFill>
              <a:prstDash val="solid"/>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05" name="Square"/>
            <p:cNvSpPr/>
            <p:nvPr/>
          </p:nvSpPr>
          <p:spPr>
            <a:xfrm>
              <a:off x="314882" y="4305811"/>
              <a:ext cx="2101785" cy="2101785"/>
            </a:xfrm>
            <a:prstGeom prst="rect">
              <a:avLst/>
            </a:prstGeom>
            <a:solidFill>
              <a:srgbClr val="FFFB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06" name="Rectangle"/>
            <p:cNvSpPr/>
            <p:nvPr/>
          </p:nvSpPr>
          <p:spPr>
            <a:xfrm>
              <a:off x="10803168" y="1369521"/>
              <a:ext cx="5427857" cy="6399904"/>
            </a:xfrm>
            <a:prstGeom prst="rect">
              <a:avLst/>
            </a:prstGeom>
            <a:solidFill>
              <a:srgbClr val="FFFFFF"/>
            </a:solidFill>
            <a:ln w="12700" cap="flat">
              <a:solidFill>
                <a:srgbClr val="53585F"/>
              </a:solidFill>
              <a:prstDash val="solid"/>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07" name="DOING"/>
            <p:cNvSpPr txBox="1"/>
            <p:nvPr/>
          </p:nvSpPr>
          <p:spPr>
            <a:xfrm>
              <a:off x="5784214" y="0"/>
              <a:ext cx="4620562" cy="193364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5000">
                  <a:solidFill>
                    <a:srgbClr val="53585F"/>
                  </a:solidFill>
                  <a:latin typeface="Futura PT Heavy"/>
                  <a:ea typeface="Futura PT Heavy"/>
                  <a:cs typeface="Futura PT Heavy"/>
                  <a:sym typeface="Futura PT Heavy"/>
                </a:defRPr>
              </a:lvl1pPr>
            </a:lstStyle>
            <a:p>
              <a:pPr/>
              <a:r>
                <a:t>DOING</a:t>
              </a:r>
            </a:p>
          </p:txBody>
        </p:sp>
        <p:sp>
          <p:nvSpPr>
            <p:cNvPr id="308" name="DONE"/>
            <p:cNvSpPr txBox="1"/>
            <p:nvPr/>
          </p:nvSpPr>
          <p:spPr>
            <a:xfrm>
              <a:off x="11566852" y="0"/>
              <a:ext cx="3900491" cy="193364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5000">
                  <a:solidFill>
                    <a:srgbClr val="53585F"/>
                  </a:solidFill>
                  <a:latin typeface="Futura PT Heavy"/>
                  <a:ea typeface="Futura PT Heavy"/>
                  <a:cs typeface="Futura PT Heavy"/>
                  <a:sym typeface="Futura PT Heavy"/>
                </a:defRPr>
              </a:lvl1pPr>
            </a:lstStyle>
            <a:p>
              <a:pPr/>
              <a:r>
                <a:t>DONE</a:t>
              </a:r>
            </a:p>
          </p:txBody>
        </p:sp>
        <p:sp>
          <p:nvSpPr>
            <p:cNvPr id="309" name="READY"/>
            <p:cNvSpPr txBox="1"/>
            <p:nvPr/>
          </p:nvSpPr>
          <p:spPr>
            <a:xfrm>
              <a:off x="601006" y="0"/>
              <a:ext cx="4225847" cy="193364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5000">
                  <a:solidFill>
                    <a:srgbClr val="53585F"/>
                  </a:solidFill>
                  <a:latin typeface="Futura PT Heavy"/>
                  <a:ea typeface="Futura PT Heavy"/>
                  <a:cs typeface="Futura PT Heavy"/>
                  <a:sym typeface="Futura PT Heavy"/>
                </a:defRPr>
              </a:lvl1pPr>
            </a:lstStyle>
            <a:p>
              <a:pPr/>
              <a:r>
                <a:t>READY</a:t>
              </a:r>
            </a:p>
          </p:txBody>
        </p:sp>
        <p:sp>
          <p:nvSpPr>
            <p:cNvPr id="310" name="Square"/>
            <p:cNvSpPr/>
            <p:nvPr/>
          </p:nvSpPr>
          <p:spPr>
            <a:xfrm>
              <a:off x="2725068" y="1818754"/>
              <a:ext cx="2101784" cy="2101785"/>
            </a:xfrm>
            <a:prstGeom prst="rect">
              <a:avLst/>
            </a:prstGeom>
            <a:solidFill>
              <a:srgbClr val="FFFB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11" name="Square"/>
            <p:cNvSpPr/>
            <p:nvPr/>
          </p:nvSpPr>
          <p:spPr>
            <a:xfrm>
              <a:off x="829311" y="2636872"/>
              <a:ext cx="2101785" cy="2101785"/>
            </a:xfrm>
            <a:prstGeom prst="rect">
              <a:avLst/>
            </a:prstGeom>
            <a:solidFill>
              <a:srgbClr val="FFFB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12" name="Square"/>
            <p:cNvSpPr/>
            <p:nvPr/>
          </p:nvSpPr>
          <p:spPr>
            <a:xfrm>
              <a:off x="2541389" y="5031865"/>
              <a:ext cx="2101785" cy="2101785"/>
            </a:xfrm>
            <a:prstGeom prst="rect">
              <a:avLst/>
            </a:prstGeom>
            <a:solidFill>
              <a:srgbClr val="FFFB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13" name="Square"/>
            <p:cNvSpPr/>
            <p:nvPr/>
          </p:nvSpPr>
          <p:spPr>
            <a:xfrm>
              <a:off x="7694172" y="1650613"/>
              <a:ext cx="2101784" cy="2101785"/>
            </a:xfrm>
            <a:prstGeom prst="rect">
              <a:avLst/>
            </a:prstGeom>
            <a:solidFill>
              <a:srgbClr val="FFFB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14" name="Square"/>
            <p:cNvSpPr/>
            <p:nvPr/>
          </p:nvSpPr>
          <p:spPr>
            <a:xfrm>
              <a:off x="8234165" y="5284079"/>
              <a:ext cx="2101785" cy="2101785"/>
            </a:xfrm>
            <a:prstGeom prst="rect">
              <a:avLst/>
            </a:prstGeom>
            <a:solidFill>
              <a:srgbClr val="FF85FF"/>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15" name="Square"/>
            <p:cNvSpPr/>
            <p:nvPr/>
          </p:nvSpPr>
          <p:spPr>
            <a:xfrm>
              <a:off x="12662444" y="1585981"/>
              <a:ext cx="2101784" cy="2101784"/>
            </a:xfrm>
            <a:prstGeom prst="rect">
              <a:avLst/>
            </a:prstGeom>
            <a:solidFill>
              <a:srgbClr val="00F9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16" name="Square"/>
            <p:cNvSpPr/>
            <p:nvPr/>
          </p:nvSpPr>
          <p:spPr>
            <a:xfrm>
              <a:off x="12041251" y="2879273"/>
              <a:ext cx="2101784" cy="2101785"/>
            </a:xfrm>
            <a:prstGeom prst="rect">
              <a:avLst/>
            </a:prstGeom>
            <a:solidFill>
              <a:srgbClr val="FFFB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17" name="Square"/>
            <p:cNvSpPr/>
            <p:nvPr/>
          </p:nvSpPr>
          <p:spPr>
            <a:xfrm>
              <a:off x="13517097" y="3518580"/>
              <a:ext cx="2101785" cy="2101785"/>
            </a:xfrm>
            <a:prstGeom prst="rect">
              <a:avLst/>
            </a:prstGeom>
            <a:solidFill>
              <a:srgbClr val="FFFB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18" name="Square"/>
            <p:cNvSpPr/>
            <p:nvPr/>
          </p:nvSpPr>
          <p:spPr>
            <a:xfrm>
              <a:off x="12646589" y="5284079"/>
              <a:ext cx="2101785" cy="2101785"/>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19" name="Square"/>
            <p:cNvSpPr/>
            <p:nvPr/>
          </p:nvSpPr>
          <p:spPr>
            <a:xfrm>
              <a:off x="11390162" y="4417077"/>
              <a:ext cx="2101784" cy="2101785"/>
            </a:xfrm>
            <a:prstGeom prst="rect">
              <a:avLst/>
            </a:prstGeom>
            <a:solidFill>
              <a:srgbClr val="FF85FF"/>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20" name="Square"/>
            <p:cNvSpPr/>
            <p:nvPr/>
          </p:nvSpPr>
          <p:spPr>
            <a:xfrm>
              <a:off x="5790628" y="3518580"/>
              <a:ext cx="2101785" cy="2101785"/>
            </a:xfrm>
            <a:prstGeom prst="rect">
              <a:avLst/>
            </a:prstGeom>
            <a:solidFill>
              <a:srgbClr val="00F9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21" name="Square"/>
            <p:cNvSpPr/>
            <p:nvPr/>
          </p:nvSpPr>
          <p:spPr>
            <a:xfrm>
              <a:off x="3057756" y="4305811"/>
              <a:ext cx="2101785" cy="2101785"/>
            </a:xfrm>
            <a:prstGeom prst="rect">
              <a:avLst/>
            </a:prstGeom>
            <a:solidFill>
              <a:srgbClr val="FFFB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grpSp>
      <p:sp>
        <p:nvSpPr>
          <p:cNvPr id="323" name="Moving from Ready to Doing…"/>
          <p:cNvSpPr txBox="1"/>
          <p:nvPr/>
        </p:nvSpPr>
        <p:spPr>
          <a:xfrm>
            <a:off x="3724782" y="10366575"/>
            <a:ext cx="7730555" cy="24796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spAutoFit/>
          </a:bodyPr>
          <a:lstStyle/>
          <a:p>
            <a:pPr defTabSz="821531">
              <a:defRPr sz="4500">
                <a:solidFill>
                  <a:srgbClr val="606060"/>
                </a:solidFill>
                <a:latin typeface="Futura PT Heavy"/>
                <a:ea typeface="Futura PT Heavy"/>
                <a:cs typeface="Futura PT Heavy"/>
                <a:sym typeface="Futura PT Heavy"/>
              </a:defRPr>
            </a:pPr>
            <a:r>
              <a:t>Moving from Ready to Doing</a:t>
            </a:r>
          </a:p>
          <a:p>
            <a:pPr defTabSz="821531">
              <a:defRPr sz="3300">
                <a:solidFill>
                  <a:srgbClr val="606060"/>
                </a:solidFill>
                <a:latin typeface="Futura PT Light"/>
                <a:ea typeface="Futura PT Light"/>
                <a:cs typeface="Futura PT Light"/>
                <a:sym typeface="Futura PT Light"/>
              </a:defRPr>
            </a:pPr>
            <a:r>
              <a:t>What should we be doing?</a:t>
            </a:r>
          </a:p>
          <a:p>
            <a:pPr defTabSz="821531">
              <a:defRPr sz="3300">
                <a:solidFill>
                  <a:srgbClr val="606060"/>
                </a:solidFill>
                <a:latin typeface="Futura PT Light"/>
                <a:ea typeface="Futura PT Light"/>
                <a:cs typeface="Futura PT Light"/>
                <a:sym typeface="Futura PT Light"/>
              </a:defRPr>
            </a:pPr>
            <a:r>
              <a:t>Who can do this?</a:t>
            </a:r>
          </a:p>
          <a:p>
            <a:pPr defTabSz="821531">
              <a:defRPr sz="3300">
                <a:solidFill>
                  <a:srgbClr val="606060"/>
                </a:solidFill>
                <a:latin typeface="Futura PT Light"/>
                <a:ea typeface="Futura PT Light"/>
                <a:cs typeface="Futura PT Light"/>
                <a:sym typeface="Futura PT Light"/>
              </a:defRPr>
            </a:pPr>
            <a:r>
              <a:t>Who will commit to getting it done?</a:t>
            </a:r>
          </a:p>
        </p:txBody>
      </p:sp>
      <p:sp>
        <p:nvSpPr>
          <p:cNvPr id="324" name="Moving from Doing to Done…"/>
          <p:cNvSpPr txBox="1"/>
          <p:nvPr/>
        </p:nvSpPr>
        <p:spPr>
          <a:xfrm>
            <a:off x="12645242" y="10366575"/>
            <a:ext cx="9322599" cy="24796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spAutoFit/>
          </a:bodyPr>
          <a:lstStyle/>
          <a:p>
            <a:pPr defTabSz="821531">
              <a:defRPr sz="4500">
                <a:solidFill>
                  <a:srgbClr val="606060"/>
                </a:solidFill>
                <a:latin typeface="Futura PT Heavy"/>
                <a:ea typeface="Futura PT Heavy"/>
                <a:cs typeface="Futura PT Heavy"/>
                <a:sym typeface="Futura PT Heavy"/>
              </a:defRPr>
            </a:pPr>
            <a:r>
              <a:t>Moving from Doing to Done</a:t>
            </a:r>
          </a:p>
          <a:p>
            <a:pPr defTabSz="821531">
              <a:defRPr sz="2800">
                <a:solidFill>
                  <a:srgbClr val="606060"/>
                </a:solidFill>
                <a:latin typeface="Futura PT Light"/>
                <a:ea typeface="Futura PT Light"/>
                <a:cs typeface="Futura PT Light"/>
                <a:sym typeface="Futura PT Light"/>
              </a:defRPr>
            </a:pPr>
            <a:r>
              <a:rPr sz="3300"/>
              <a:t>Is the task done? </a:t>
            </a:r>
            <a:r>
              <a:rPr sz="2400"/>
              <a:t>(yes/no are the only valid answers)</a:t>
            </a:r>
            <a:endParaRPr sz="2200"/>
          </a:p>
          <a:p>
            <a:pPr algn="r" defTabSz="821531">
              <a:defRPr sz="3300">
                <a:solidFill>
                  <a:srgbClr val="606060"/>
                </a:solidFill>
                <a:latin typeface="Futura PT Light"/>
                <a:ea typeface="Futura PT Light"/>
                <a:cs typeface="Futura PT Light"/>
                <a:sym typeface="Futura PT Light"/>
              </a:defRPr>
            </a:pPr>
            <a:r>
              <a:t>IF NO:  Is there something blocking you?</a:t>
            </a:r>
          </a:p>
          <a:p>
            <a:pPr algn="r" defTabSz="821531">
              <a:defRPr sz="3300">
                <a:solidFill>
                  <a:srgbClr val="606060"/>
                </a:solidFill>
                <a:latin typeface="Futura PT Light"/>
                <a:ea typeface="Futura PT Light"/>
                <a:cs typeface="Futura PT Light"/>
                <a:sym typeface="Futura PT Light"/>
              </a:defRPr>
            </a:pPr>
            <a:r>
              <a:t>How will we fix this… right now?</a:t>
            </a:r>
          </a:p>
        </p:txBody>
      </p:sp>
      <p:grpSp>
        <p:nvGrpSpPr>
          <p:cNvPr id="327" name="Group"/>
          <p:cNvGrpSpPr/>
          <p:nvPr/>
        </p:nvGrpSpPr>
        <p:grpSpPr>
          <a:xfrm>
            <a:off x="1073730" y="671169"/>
            <a:ext cx="15639568" cy="1670787"/>
            <a:chOff x="0" y="0"/>
            <a:chExt cx="15639565" cy="1670786"/>
          </a:xfrm>
        </p:grpSpPr>
        <p:sp>
          <p:nvSpPr>
            <p:cNvPr id="325" name="3"/>
            <p:cNvSpPr/>
            <p:nvPr/>
          </p:nvSpPr>
          <p:spPr>
            <a:xfrm>
              <a:off x="0" y="135407"/>
              <a:ext cx="1333246" cy="1333247"/>
            </a:xfrm>
            <a:prstGeom prst="ellipse">
              <a:avLst/>
            </a:prstGeom>
            <a:solidFill>
              <a:srgbClr val="53585F"/>
            </a:solid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5600">
                  <a:solidFill>
                    <a:srgbClr val="FFFFFF"/>
                  </a:solidFill>
                  <a:latin typeface="Futura Condensed"/>
                  <a:ea typeface="Futura Condensed"/>
                  <a:cs typeface="Futura Condensed"/>
                  <a:sym typeface="Futura Condensed"/>
                </a:defRPr>
              </a:lvl1pPr>
            </a:lstStyle>
            <a:p>
              <a:pPr/>
              <a:r>
                <a:t>3</a:t>
              </a:r>
            </a:p>
          </p:txBody>
        </p:sp>
        <p:sp>
          <p:nvSpPr>
            <p:cNvPr id="326" name="Get Stuff Done…"/>
            <p:cNvSpPr txBox="1"/>
            <p:nvPr/>
          </p:nvSpPr>
          <p:spPr>
            <a:xfrm>
              <a:off x="1494666" y="-1"/>
              <a:ext cx="14144900" cy="16707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p>
              <a:pPr defTabSz="821531">
                <a:defRPr sz="5500">
                  <a:solidFill>
                    <a:srgbClr val="606060"/>
                  </a:solidFill>
                  <a:latin typeface="Futura PT Heavy"/>
                  <a:ea typeface="Futura PT Heavy"/>
                  <a:cs typeface="Futura PT Heavy"/>
                  <a:sym typeface="Futura PT Heavy"/>
                </a:defRPr>
              </a:pPr>
              <a:r>
                <a:t>Get Stuff Done</a:t>
              </a:r>
            </a:p>
            <a:p>
              <a:pPr defTabSz="821531">
                <a:defRPr sz="4000">
                  <a:solidFill>
                    <a:srgbClr val="606060"/>
                  </a:solidFill>
                  <a:latin typeface="Futura PT Light"/>
                  <a:ea typeface="Futura PT Light"/>
                  <a:cs typeface="Futura PT Light"/>
                  <a:sym typeface="Futura PT Light"/>
                </a:defRPr>
              </a:pPr>
              <a:r>
                <a:t>Manage the flow. Check in often. Make everything transparent.</a:t>
              </a:r>
            </a:p>
          </p:txBody>
        </p:sp>
      </p:grpSp>
      <p:grpSp>
        <p:nvGrpSpPr>
          <p:cNvPr id="331" name="Group"/>
          <p:cNvGrpSpPr/>
          <p:nvPr/>
        </p:nvGrpSpPr>
        <p:grpSpPr>
          <a:xfrm>
            <a:off x="20768357" y="698776"/>
            <a:ext cx="2835335" cy="1548848"/>
            <a:chOff x="0" y="0"/>
            <a:chExt cx="2835334" cy="1548846"/>
          </a:xfrm>
        </p:grpSpPr>
        <p:pic>
          <p:nvPicPr>
            <p:cNvPr id="328" name="Image" descr="Image"/>
            <p:cNvPicPr>
              <a:picLocks noChangeAspect="1"/>
            </p:cNvPicPr>
            <p:nvPr/>
          </p:nvPicPr>
          <p:blipFill>
            <a:blip r:embed="rId2">
              <a:extLst/>
            </a:blip>
            <a:srcRect l="0" t="0" r="0" b="0"/>
            <a:stretch>
              <a:fillRect/>
            </a:stretch>
          </p:blipFill>
          <p:spPr>
            <a:xfrm>
              <a:off x="314250" y="412286"/>
              <a:ext cx="805586" cy="736478"/>
            </a:xfrm>
            <a:prstGeom prst="rect">
              <a:avLst/>
            </a:prstGeom>
            <a:ln w="12700" cap="flat">
              <a:noFill/>
              <a:miter lim="400000"/>
            </a:ln>
            <a:effectLst/>
          </p:spPr>
        </p:pic>
        <p:sp>
          <p:nvSpPr>
            <p:cNvPr id="329" name="Rhythm…"/>
            <p:cNvSpPr txBox="1"/>
            <p:nvPr/>
          </p:nvSpPr>
          <p:spPr>
            <a:xfrm>
              <a:off x="692042" y="187200"/>
              <a:ext cx="1939408" cy="117444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p>
              <a:pPr algn="r" defTabSz="821531">
                <a:defRPr sz="3000">
                  <a:solidFill>
                    <a:srgbClr val="424242"/>
                  </a:solidFill>
                  <a:latin typeface="Futura PT Heavy"/>
                  <a:ea typeface="Futura PT Heavy"/>
                  <a:cs typeface="Futura PT Heavy"/>
                  <a:sym typeface="Futura PT Heavy"/>
                </a:defRPr>
              </a:pPr>
              <a:r>
                <a:t>Rhythm</a:t>
              </a:r>
            </a:p>
            <a:p>
              <a:pPr algn="r" defTabSz="821531">
                <a:defRPr sz="2000">
                  <a:solidFill>
                    <a:srgbClr val="424242"/>
                  </a:solidFill>
                  <a:latin typeface="Futura PT Light"/>
                  <a:ea typeface="Futura PT Light"/>
                  <a:cs typeface="Futura PT Light"/>
                  <a:sym typeface="Futura PT Light"/>
                </a:defRPr>
              </a:pPr>
              <a:r>
                <a:t>1-2x per day</a:t>
              </a:r>
            </a:p>
          </p:txBody>
        </p:sp>
        <p:sp>
          <p:nvSpPr>
            <p:cNvPr id="330" name="Rounded Rectangle"/>
            <p:cNvSpPr/>
            <p:nvPr/>
          </p:nvSpPr>
          <p:spPr>
            <a:xfrm>
              <a:off x="0" y="0"/>
              <a:ext cx="2835335" cy="1548847"/>
            </a:xfrm>
            <a:prstGeom prst="roundRect">
              <a:avLst>
                <a:gd name="adj" fmla="val 19979"/>
              </a:avLst>
            </a:prstGeom>
            <a:noFill/>
            <a:ln w="12700" cap="flat">
              <a:solidFill>
                <a:srgbClr val="53585F"/>
              </a:solidFill>
              <a:custDash>
                <a:ds d="200000" sp="200000"/>
              </a:custDash>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grpSp>
    </p:spTree>
  </p:cSld>
  <p:clrMapOvr>
    <a:masterClrMapping/>
  </p:clrMapOvr>
  <mc:AlternateContent xmlns:mc="http://schemas.openxmlformats.org/markup-compatibility/2006">
    <mc:Choice xmlns:p14="http://schemas.microsoft.com/office/powerpoint/2010/main" Requires="p14">
      <p:transition spd="fast" advClick="1" p14:dur="750">
        <p:dissolve/>
      </p:transition>
    </mc:Choice>
    <mc:Fallback>
      <p:transition spd="fast">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3" name="How can we be a healthier, happier, more effective team going forward?"/>
          <p:cNvSpPr txBox="1"/>
          <p:nvPr/>
        </p:nvSpPr>
        <p:spPr>
          <a:xfrm>
            <a:off x="2551173" y="12451653"/>
            <a:ext cx="19281655" cy="7143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nchor="ctr">
            <a:spAutoFit/>
          </a:bodyPr>
          <a:lstStyle>
            <a:lvl1pPr algn="ctr" defTabSz="821531">
              <a:defRPr sz="3500">
                <a:solidFill>
                  <a:srgbClr val="606060"/>
                </a:solidFill>
                <a:latin typeface="Futura PT Heavy"/>
                <a:ea typeface="Futura PT Heavy"/>
                <a:cs typeface="Futura PT Heavy"/>
                <a:sym typeface="Futura PT Heavy"/>
              </a:defRPr>
            </a:lvl1pPr>
          </a:lstStyle>
          <a:p>
            <a:pPr/>
            <a:r>
              <a:t>How can we be a healthier, happier, more effective team going forward?</a:t>
            </a:r>
          </a:p>
        </p:txBody>
      </p:sp>
      <p:sp>
        <p:nvSpPr>
          <p:cNvPr id="334" name="Celebrate…"/>
          <p:cNvSpPr txBox="1"/>
          <p:nvPr/>
        </p:nvSpPr>
        <p:spPr>
          <a:xfrm>
            <a:off x="3428351" y="9000668"/>
            <a:ext cx="7954778" cy="23272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spAutoFit/>
          </a:bodyPr>
          <a:lstStyle/>
          <a:p>
            <a:pPr defTabSz="821531">
              <a:defRPr sz="4500">
                <a:solidFill>
                  <a:srgbClr val="606060"/>
                </a:solidFill>
                <a:latin typeface="Futura PT Heavy"/>
                <a:ea typeface="Futura PT Heavy"/>
                <a:cs typeface="Futura PT Heavy"/>
                <a:sym typeface="Futura PT Heavy"/>
              </a:defRPr>
            </a:pPr>
            <a:r>
              <a:t>Celebrate</a:t>
            </a:r>
          </a:p>
          <a:p>
            <a:pPr defTabSz="821531">
              <a:defRPr sz="3000">
                <a:solidFill>
                  <a:srgbClr val="606060"/>
                </a:solidFill>
                <a:latin typeface="Futura PT Light"/>
                <a:ea typeface="Futura PT Light"/>
                <a:cs typeface="Futura PT Light"/>
                <a:sym typeface="Futura PT Light"/>
              </a:defRPr>
            </a:pPr>
            <a:r>
              <a:t>Let’s recognize the hard work we’ve done and the progress we’ve made. </a:t>
            </a:r>
          </a:p>
          <a:p>
            <a:pPr defTabSz="821531">
              <a:defRPr sz="3000">
                <a:solidFill>
                  <a:srgbClr val="606060"/>
                </a:solidFill>
                <a:latin typeface="Futura PT Light"/>
                <a:ea typeface="Futura PT Light"/>
                <a:cs typeface="Futura PT Light"/>
                <a:sym typeface="Futura PT Light"/>
              </a:defRPr>
            </a:pPr>
            <a:r>
              <a:t>We deserve it!</a:t>
            </a:r>
          </a:p>
        </p:txBody>
      </p:sp>
      <p:sp>
        <p:nvSpPr>
          <p:cNvPr id="335" name="Reflect…"/>
          <p:cNvSpPr txBox="1"/>
          <p:nvPr/>
        </p:nvSpPr>
        <p:spPr>
          <a:xfrm>
            <a:off x="13005448" y="9000668"/>
            <a:ext cx="7950201" cy="2327276"/>
          </a:xfrm>
          <a:prstGeom prst="rect">
            <a:avLst/>
          </a:prstGeom>
          <a:ln w="12700">
            <a:miter lim="400000"/>
          </a:ln>
          <a:extLst>
            <a:ext uri="{C572A759-6A51-4108-AA02-DFA0A04FC94B}">
              <ma14:wrappingTextBoxFlag xmlns:ma14="http://schemas.microsoft.com/office/mac/drawingml/2011/main" val="1"/>
            </a:ext>
          </a:extLst>
        </p:spPr>
        <p:txBody>
          <a:bodyPr lIns="71437" tIns="71437" rIns="71437" bIns="71437">
            <a:spAutoFit/>
          </a:bodyPr>
          <a:lstStyle/>
          <a:p>
            <a:pPr defTabSz="821531">
              <a:defRPr sz="4500">
                <a:solidFill>
                  <a:srgbClr val="606060"/>
                </a:solidFill>
                <a:latin typeface="Futura PT Heavy"/>
                <a:ea typeface="Futura PT Heavy"/>
                <a:cs typeface="Futura PT Heavy"/>
                <a:sym typeface="Futura PT Heavy"/>
              </a:defRPr>
            </a:pPr>
            <a:r>
              <a:t>Reflect</a:t>
            </a:r>
          </a:p>
          <a:p>
            <a:pPr defTabSz="821531">
              <a:defRPr sz="3000">
                <a:solidFill>
                  <a:srgbClr val="606060"/>
                </a:solidFill>
                <a:latin typeface="Futura PT Light"/>
                <a:ea typeface="Futura PT Light"/>
                <a:cs typeface="Futura PT Light"/>
                <a:sym typeface="Futura PT Light"/>
              </a:defRPr>
            </a:pPr>
            <a:r>
              <a:t>How did it go? What have we learned?</a:t>
            </a:r>
          </a:p>
          <a:p>
            <a:pPr defTabSz="821531">
              <a:defRPr sz="3000">
                <a:solidFill>
                  <a:srgbClr val="606060"/>
                </a:solidFill>
                <a:latin typeface="Futura PT Light"/>
                <a:ea typeface="Futura PT Light"/>
                <a:cs typeface="Futura PT Light"/>
                <a:sym typeface="Futura PT Light"/>
              </a:defRPr>
            </a:pPr>
            <a:r>
              <a:t>What we look like from each teammate’s perspective?</a:t>
            </a:r>
          </a:p>
          <a:p>
            <a:pPr defTabSz="821531">
              <a:defRPr sz="3000">
                <a:solidFill>
                  <a:srgbClr val="606060"/>
                </a:solidFill>
                <a:latin typeface="Futura PT Light"/>
                <a:ea typeface="Futura PT Light"/>
                <a:cs typeface="Futura PT Light"/>
                <a:sym typeface="Futura PT Light"/>
              </a:defRPr>
            </a:pPr>
            <a:r>
              <a:t>What do we want to look like going forward?</a:t>
            </a:r>
          </a:p>
        </p:txBody>
      </p:sp>
      <p:grpSp>
        <p:nvGrpSpPr>
          <p:cNvPr id="362" name="Group"/>
          <p:cNvGrpSpPr/>
          <p:nvPr/>
        </p:nvGrpSpPr>
        <p:grpSpPr>
          <a:xfrm>
            <a:off x="13605934" y="3225806"/>
            <a:ext cx="6241145" cy="6254223"/>
            <a:chOff x="-143" y="135"/>
            <a:chExt cx="6241143" cy="6254221"/>
          </a:xfrm>
        </p:grpSpPr>
        <p:pic>
          <p:nvPicPr>
            <p:cNvPr id="336" name="Image" descr="Image"/>
            <p:cNvPicPr>
              <a:picLocks noChangeAspect="1"/>
            </p:cNvPicPr>
            <p:nvPr/>
          </p:nvPicPr>
          <p:blipFill>
            <a:blip r:embed="rId2">
              <a:extLst/>
            </a:blip>
            <a:srcRect l="7350" t="11772" r="8135" b="10732"/>
            <a:stretch>
              <a:fillRect/>
            </a:stretch>
          </p:blipFill>
          <p:spPr>
            <a:xfrm>
              <a:off x="-144" y="135"/>
              <a:ext cx="6241144" cy="6254223"/>
            </a:xfrm>
            <a:custGeom>
              <a:avLst/>
              <a:gdLst/>
              <a:ahLst/>
              <a:cxnLst>
                <a:cxn ang="0">
                  <a:pos x="wd2" y="hd2"/>
                </a:cxn>
                <a:cxn ang="5400000">
                  <a:pos x="wd2" y="hd2"/>
                </a:cxn>
                <a:cxn ang="10800000">
                  <a:pos x="wd2" y="hd2"/>
                </a:cxn>
                <a:cxn ang="16200000">
                  <a:pos x="wd2" y="hd2"/>
                </a:cxn>
              </a:cxnLst>
              <a:rect l="0" t="0" r="r" b="b"/>
              <a:pathLst>
                <a:path w="21575" h="21597" fill="norm" stroke="1" extrusionOk="0">
                  <a:moveTo>
                    <a:pt x="10732" y="1"/>
                  </a:moveTo>
                  <a:cubicBezTo>
                    <a:pt x="10075" y="-3"/>
                    <a:pt x="9530" y="6"/>
                    <a:pt x="9520" y="21"/>
                  </a:cubicBezTo>
                  <a:cubicBezTo>
                    <a:pt x="9511" y="37"/>
                    <a:pt x="9378" y="64"/>
                    <a:pt x="9227" y="80"/>
                  </a:cubicBezTo>
                  <a:cubicBezTo>
                    <a:pt x="9075" y="96"/>
                    <a:pt x="8788" y="144"/>
                    <a:pt x="8590" y="186"/>
                  </a:cubicBezTo>
                  <a:cubicBezTo>
                    <a:pt x="8392" y="228"/>
                    <a:pt x="8218" y="260"/>
                    <a:pt x="8203" y="257"/>
                  </a:cubicBezTo>
                  <a:cubicBezTo>
                    <a:pt x="8188" y="254"/>
                    <a:pt x="8148" y="263"/>
                    <a:pt x="8114" y="278"/>
                  </a:cubicBezTo>
                  <a:cubicBezTo>
                    <a:pt x="8080" y="292"/>
                    <a:pt x="7888" y="350"/>
                    <a:pt x="7686" y="408"/>
                  </a:cubicBezTo>
                  <a:cubicBezTo>
                    <a:pt x="6430" y="765"/>
                    <a:pt x="5184" y="1403"/>
                    <a:pt x="4078" y="2253"/>
                  </a:cubicBezTo>
                  <a:cubicBezTo>
                    <a:pt x="3578" y="2637"/>
                    <a:pt x="2644" y="3590"/>
                    <a:pt x="2238" y="4134"/>
                  </a:cubicBezTo>
                  <a:cubicBezTo>
                    <a:pt x="1855" y="4646"/>
                    <a:pt x="1253" y="5598"/>
                    <a:pt x="1257" y="5683"/>
                  </a:cubicBezTo>
                  <a:cubicBezTo>
                    <a:pt x="1257" y="5694"/>
                    <a:pt x="1232" y="5730"/>
                    <a:pt x="1202" y="5764"/>
                  </a:cubicBezTo>
                  <a:cubicBezTo>
                    <a:pt x="1172" y="5797"/>
                    <a:pt x="1143" y="5844"/>
                    <a:pt x="1139" y="5866"/>
                  </a:cubicBezTo>
                  <a:cubicBezTo>
                    <a:pt x="1121" y="5954"/>
                    <a:pt x="1086" y="6031"/>
                    <a:pt x="1036" y="6090"/>
                  </a:cubicBezTo>
                  <a:cubicBezTo>
                    <a:pt x="1007" y="6123"/>
                    <a:pt x="983" y="6166"/>
                    <a:pt x="983" y="6183"/>
                  </a:cubicBezTo>
                  <a:cubicBezTo>
                    <a:pt x="982" y="6200"/>
                    <a:pt x="892" y="6447"/>
                    <a:pt x="781" y="6733"/>
                  </a:cubicBezTo>
                  <a:cubicBezTo>
                    <a:pt x="670" y="7018"/>
                    <a:pt x="538" y="7390"/>
                    <a:pt x="487" y="7558"/>
                  </a:cubicBezTo>
                  <a:cubicBezTo>
                    <a:pt x="437" y="7726"/>
                    <a:pt x="385" y="7881"/>
                    <a:pt x="372" y="7903"/>
                  </a:cubicBezTo>
                  <a:cubicBezTo>
                    <a:pt x="359" y="7925"/>
                    <a:pt x="346" y="7970"/>
                    <a:pt x="343" y="8004"/>
                  </a:cubicBezTo>
                  <a:cubicBezTo>
                    <a:pt x="335" y="8092"/>
                    <a:pt x="201" y="8705"/>
                    <a:pt x="174" y="8779"/>
                  </a:cubicBezTo>
                  <a:cubicBezTo>
                    <a:pt x="162" y="8812"/>
                    <a:pt x="149" y="8876"/>
                    <a:pt x="144" y="8921"/>
                  </a:cubicBezTo>
                  <a:cubicBezTo>
                    <a:pt x="117" y="9206"/>
                    <a:pt x="68" y="9538"/>
                    <a:pt x="50" y="9568"/>
                  </a:cubicBezTo>
                  <a:cubicBezTo>
                    <a:pt x="7" y="9640"/>
                    <a:pt x="-21" y="11496"/>
                    <a:pt x="19" y="11599"/>
                  </a:cubicBezTo>
                  <a:cubicBezTo>
                    <a:pt x="34" y="11637"/>
                    <a:pt x="39" y="11758"/>
                    <a:pt x="28" y="11869"/>
                  </a:cubicBezTo>
                  <a:cubicBezTo>
                    <a:pt x="17" y="11980"/>
                    <a:pt x="24" y="12088"/>
                    <a:pt x="45" y="12109"/>
                  </a:cubicBezTo>
                  <a:cubicBezTo>
                    <a:pt x="67" y="12130"/>
                    <a:pt x="90" y="12258"/>
                    <a:pt x="96" y="12393"/>
                  </a:cubicBezTo>
                  <a:cubicBezTo>
                    <a:pt x="103" y="12527"/>
                    <a:pt x="122" y="12658"/>
                    <a:pt x="137" y="12683"/>
                  </a:cubicBezTo>
                  <a:cubicBezTo>
                    <a:pt x="153" y="12709"/>
                    <a:pt x="172" y="12789"/>
                    <a:pt x="180" y="12863"/>
                  </a:cubicBezTo>
                  <a:cubicBezTo>
                    <a:pt x="188" y="12936"/>
                    <a:pt x="207" y="13028"/>
                    <a:pt x="224" y="13068"/>
                  </a:cubicBezTo>
                  <a:cubicBezTo>
                    <a:pt x="240" y="13108"/>
                    <a:pt x="256" y="13191"/>
                    <a:pt x="259" y="13252"/>
                  </a:cubicBezTo>
                  <a:cubicBezTo>
                    <a:pt x="263" y="13313"/>
                    <a:pt x="277" y="13382"/>
                    <a:pt x="291" y="13404"/>
                  </a:cubicBezTo>
                  <a:cubicBezTo>
                    <a:pt x="319" y="13448"/>
                    <a:pt x="413" y="13773"/>
                    <a:pt x="427" y="13873"/>
                  </a:cubicBezTo>
                  <a:cubicBezTo>
                    <a:pt x="432" y="13906"/>
                    <a:pt x="456" y="13984"/>
                    <a:pt x="482" y="14047"/>
                  </a:cubicBezTo>
                  <a:cubicBezTo>
                    <a:pt x="507" y="14109"/>
                    <a:pt x="526" y="14173"/>
                    <a:pt x="523" y="14189"/>
                  </a:cubicBezTo>
                  <a:cubicBezTo>
                    <a:pt x="520" y="14205"/>
                    <a:pt x="566" y="14325"/>
                    <a:pt x="626" y="14455"/>
                  </a:cubicBezTo>
                  <a:cubicBezTo>
                    <a:pt x="686" y="14585"/>
                    <a:pt x="740" y="14723"/>
                    <a:pt x="747" y="14761"/>
                  </a:cubicBezTo>
                  <a:cubicBezTo>
                    <a:pt x="753" y="14799"/>
                    <a:pt x="796" y="14903"/>
                    <a:pt x="843" y="14992"/>
                  </a:cubicBezTo>
                  <a:cubicBezTo>
                    <a:pt x="889" y="15082"/>
                    <a:pt x="940" y="15199"/>
                    <a:pt x="956" y="15251"/>
                  </a:cubicBezTo>
                  <a:cubicBezTo>
                    <a:pt x="1036" y="15509"/>
                    <a:pt x="1720" y="16647"/>
                    <a:pt x="2068" y="17102"/>
                  </a:cubicBezTo>
                  <a:cubicBezTo>
                    <a:pt x="2169" y="17234"/>
                    <a:pt x="2234" y="17356"/>
                    <a:pt x="2217" y="17382"/>
                  </a:cubicBezTo>
                  <a:cubicBezTo>
                    <a:pt x="2200" y="17410"/>
                    <a:pt x="2207" y="17419"/>
                    <a:pt x="2232" y="17403"/>
                  </a:cubicBezTo>
                  <a:cubicBezTo>
                    <a:pt x="2279" y="17374"/>
                    <a:pt x="2800" y="17968"/>
                    <a:pt x="2783" y="18031"/>
                  </a:cubicBezTo>
                  <a:cubicBezTo>
                    <a:pt x="2777" y="18051"/>
                    <a:pt x="2797" y="18069"/>
                    <a:pt x="2826" y="18069"/>
                  </a:cubicBezTo>
                  <a:cubicBezTo>
                    <a:pt x="2856" y="18069"/>
                    <a:pt x="2923" y="18114"/>
                    <a:pt x="2976" y="18171"/>
                  </a:cubicBezTo>
                  <a:cubicBezTo>
                    <a:pt x="3029" y="18227"/>
                    <a:pt x="3054" y="18273"/>
                    <a:pt x="3034" y="18273"/>
                  </a:cubicBezTo>
                  <a:cubicBezTo>
                    <a:pt x="3013" y="18274"/>
                    <a:pt x="3042" y="18297"/>
                    <a:pt x="3098" y="18327"/>
                  </a:cubicBezTo>
                  <a:cubicBezTo>
                    <a:pt x="3154" y="18356"/>
                    <a:pt x="3196" y="18402"/>
                    <a:pt x="3190" y="18428"/>
                  </a:cubicBezTo>
                  <a:cubicBezTo>
                    <a:pt x="3184" y="18454"/>
                    <a:pt x="3200" y="18476"/>
                    <a:pt x="3224" y="18476"/>
                  </a:cubicBezTo>
                  <a:cubicBezTo>
                    <a:pt x="3249" y="18476"/>
                    <a:pt x="3402" y="18592"/>
                    <a:pt x="3565" y="18734"/>
                  </a:cubicBezTo>
                  <a:cubicBezTo>
                    <a:pt x="4284" y="19361"/>
                    <a:pt x="5118" y="19924"/>
                    <a:pt x="5961" y="20352"/>
                  </a:cubicBezTo>
                  <a:cubicBezTo>
                    <a:pt x="6269" y="20508"/>
                    <a:pt x="6531" y="20654"/>
                    <a:pt x="6545" y="20677"/>
                  </a:cubicBezTo>
                  <a:cubicBezTo>
                    <a:pt x="6558" y="20700"/>
                    <a:pt x="6586" y="20709"/>
                    <a:pt x="6606" y="20696"/>
                  </a:cubicBezTo>
                  <a:cubicBezTo>
                    <a:pt x="6626" y="20684"/>
                    <a:pt x="6749" y="20719"/>
                    <a:pt x="6879" y="20773"/>
                  </a:cubicBezTo>
                  <a:cubicBezTo>
                    <a:pt x="7390" y="20987"/>
                    <a:pt x="8644" y="21348"/>
                    <a:pt x="9011" y="21387"/>
                  </a:cubicBezTo>
                  <a:cubicBezTo>
                    <a:pt x="9090" y="21395"/>
                    <a:pt x="9416" y="21431"/>
                    <a:pt x="9737" y="21466"/>
                  </a:cubicBezTo>
                  <a:cubicBezTo>
                    <a:pt x="10058" y="21502"/>
                    <a:pt x="10403" y="21534"/>
                    <a:pt x="10504" y="21538"/>
                  </a:cubicBezTo>
                  <a:cubicBezTo>
                    <a:pt x="10605" y="21542"/>
                    <a:pt x="10698" y="21562"/>
                    <a:pt x="10710" y="21582"/>
                  </a:cubicBezTo>
                  <a:cubicBezTo>
                    <a:pt x="10716" y="21592"/>
                    <a:pt x="10726" y="21597"/>
                    <a:pt x="10739" y="21597"/>
                  </a:cubicBezTo>
                  <a:cubicBezTo>
                    <a:pt x="10751" y="21596"/>
                    <a:pt x="10765" y="21590"/>
                    <a:pt x="10778" y="21579"/>
                  </a:cubicBezTo>
                  <a:cubicBezTo>
                    <a:pt x="10804" y="21558"/>
                    <a:pt x="10936" y="21542"/>
                    <a:pt x="11071" y="21542"/>
                  </a:cubicBezTo>
                  <a:cubicBezTo>
                    <a:pt x="11205" y="21542"/>
                    <a:pt x="11343" y="21532"/>
                    <a:pt x="11377" y="21520"/>
                  </a:cubicBezTo>
                  <a:cubicBezTo>
                    <a:pt x="11410" y="21508"/>
                    <a:pt x="11585" y="21486"/>
                    <a:pt x="11765" y="21472"/>
                  </a:cubicBezTo>
                  <a:cubicBezTo>
                    <a:pt x="13402" y="21343"/>
                    <a:pt x="15143" y="20729"/>
                    <a:pt x="16638" y="19751"/>
                  </a:cubicBezTo>
                  <a:cubicBezTo>
                    <a:pt x="17326" y="19301"/>
                    <a:pt x="17735" y="18970"/>
                    <a:pt x="18332" y="18386"/>
                  </a:cubicBezTo>
                  <a:cubicBezTo>
                    <a:pt x="18626" y="18099"/>
                    <a:pt x="18879" y="17874"/>
                    <a:pt x="18894" y="17885"/>
                  </a:cubicBezTo>
                  <a:cubicBezTo>
                    <a:pt x="18909" y="17897"/>
                    <a:pt x="18913" y="17893"/>
                    <a:pt x="18902" y="17879"/>
                  </a:cubicBezTo>
                  <a:cubicBezTo>
                    <a:pt x="18891" y="17864"/>
                    <a:pt x="18960" y="17758"/>
                    <a:pt x="19057" y="17644"/>
                  </a:cubicBezTo>
                  <a:cubicBezTo>
                    <a:pt x="19488" y="17134"/>
                    <a:pt x="19946" y="16468"/>
                    <a:pt x="20285" y="15859"/>
                  </a:cubicBezTo>
                  <a:cubicBezTo>
                    <a:pt x="20369" y="15707"/>
                    <a:pt x="20456" y="15583"/>
                    <a:pt x="20478" y="15583"/>
                  </a:cubicBezTo>
                  <a:cubicBezTo>
                    <a:pt x="20501" y="15583"/>
                    <a:pt x="20510" y="15560"/>
                    <a:pt x="20500" y="15532"/>
                  </a:cubicBezTo>
                  <a:cubicBezTo>
                    <a:pt x="20476" y="15465"/>
                    <a:pt x="20664" y="15094"/>
                    <a:pt x="20721" y="15094"/>
                  </a:cubicBezTo>
                  <a:cubicBezTo>
                    <a:pt x="20746" y="15094"/>
                    <a:pt x="20755" y="15070"/>
                    <a:pt x="20743" y="15039"/>
                  </a:cubicBezTo>
                  <a:cubicBezTo>
                    <a:pt x="20731" y="15008"/>
                    <a:pt x="20795" y="14792"/>
                    <a:pt x="20883" y="14559"/>
                  </a:cubicBezTo>
                  <a:cubicBezTo>
                    <a:pt x="21047" y="14129"/>
                    <a:pt x="21318" y="13217"/>
                    <a:pt x="21349" y="12996"/>
                  </a:cubicBezTo>
                  <a:cubicBezTo>
                    <a:pt x="21359" y="12928"/>
                    <a:pt x="21379" y="12819"/>
                    <a:pt x="21395" y="12752"/>
                  </a:cubicBezTo>
                  <a:cubicBezTo>
                    <a:pt x="21430" y="12600"/>
                    <a:pt x="21434" y="12574"/>
                    <a:pt x="21469" y="12223"/>
                  </a:cubicBezTo>
                  <a:cubicBezTo>
                    <a:pt x="21485" y="12066"/>
                    <a:pt x="21507" y="11910"/>
                    <a:pt x="21518" y="11876"/>
                  </a:cubicBezTo>
                  <a:cubicBezTo>
                    <a:pt x="21551" y="11781"/>
                    <a:pt x="21579" y="10930"/>
                    <a:pt x="21574" y="10484"/>
                  </a:cubicBezTo>
                  <a:cubicBezTo>
                    <a:pt x="21573" y="10335"/>
                    <a:pt x="21568" y="10231"/>
                    <a:pt x="21558" y="10215"/>
                  </a:cubicBezTo>
                  <a:cubicBezTo>
                    <a:pt x="21547" y="10197"/>
                    <a:pt x="21527" y="10009"/>
                    <a:pt x="21514" y="9797"/>
                  </a:cubicBezTo>
                  <a:cubicBezTo>
                    <a:pt x="21501" y="9585"/>
                    <a:pt x="21474" y="9337"/>
                    <a:pt x="21452" y="9247"/>
                  </a:cubicBezTo>
                  <a:cubicBezTo>
                    <a:pt x="21431" y="9158"/>
                    <a:pt x="21418" y="9048"/>
                    <a:pt x="21425" y="9003"/>
                  </a:cubicBezTo>
                  <a:cubicBezTo>
                    <a:pt x="21432" y="8959"/>
                    <a:pt x="21422" y="8895"/>
                    <a:pt x="21404" y="8861"/>
                  </a:cubicBezTo>
                  <a:cubicBezTo>
                    <a:pt x="21377" y="8810"/>
                    <a:pt x="21219" y="8130"/>
                    <a:pt x="21186" y="7924"/>
                  </a:cubicBezTo>
                  <a:cubicBezTo>
                    <a:pt x="21181" y="7890"/>
                    <a:pt x="21154" y="7810"/>
                    <a:pt x="21129" y="7747"/>
                  </a:cubicBezTo>
                  <a:cubicBezTo>
                    <a:pt x="21103" y="7683"/>
                    <a:pt x="21092" y="7616"/>
                    <a:pt x="21104" y="7597"/>
                  </a:cubicBezTo>
                  <a:cubicBezTo>
                    <a:pt x="21116" y="7578"/>
                    <a:pt x="21107" y="7551"/>
                    <a:pt x="21085" y="7537"/>
                  </a:cubicBezTo>
                  <a:cubicBezTo>
                    <a:pt x="21048" y="7515"/>
                    <a:pt x="20947" y="7229"/>
                    <a:pt x="20941" y="7129"/>
                  </a:cubicBezTo>
                  <a:cubicBezTo>
                    <a:pt x="20939" y="7106"/>
                    <a:pt x="20926" y="7069"/>
                    <a:pt x="20912" y="7046"/>
                  </a:cubicBezTo>
                  <a:cubicBezTo>
                    <a:pt x="20897" y="7023"/>
                    <a:pt x="20829" y="6863"/>
                    <a:pt x="20759" y="6689"/>
                  </a:cubicBezTo>
                  <a:cubicBezTo>
                    <a:pt x="20557" y="6180"/>
                    <a:pt x="20253" y="5573"/>
                    <a:pt x="19960" y="5092"/>
                  </a:cubicBezTo>
                  <a:cubicBezTo>
                    <a:pt x="19809" y="4846"/>
                    <a:pt x="19686" y="4621"/>
                    <a:pt x="19685" y="4593"/>
                  </a:cubicBezTo>
                  <a:cubicBezTo>
                    <a:pt x="19684" y="4565"/>
                    <a:pt x="19670" y="4543"/>
                    <a:pt x="19654" y="4543"/>
                  </a:cubicBezTo>
                  <a:cubicBezTo>
                    <a:pt x="19638" y="4543"/>
                    <a:pt x="19498" y="4373"/>
                    <a:pt x="19344" y="4166"/>
                  </a:cubicBezTo>
                  <a:cubicBezTo>
                    <a:pt x="19190" y="3958"/>
                    <a:pt x="19069" y="3789"/>
                    <a:pt x="19075" y="3789"/>
                  </a:cubicBezTo>
                  <a:cubicBezTo>
                    <a:pt x="19081" y="3789"/>
                    <a:pt x="18869" y="3565"/>
                    <a:pt x="18606" y="3291"/>
                  </a:cubicBezTo>
                  <a:cubicBezTo>
                    <a:pt x="17881" y="2541"/>
                    <a:pt x="17241" y="2022"/>
                    <a:pt x="16424" y="1528"/>
                  </a:cubicBezTo>
                  <a:cubicBezTo>
                    <a:pt x="16228" y="1409"/>
                    <a:pt x="16080" y="1293"/>
                    <a:pt x="16093" y="1271"/>
                  </a:cubicBezTo>
                  <a:cubicBezTo>
                    <a:pt x="16107" y="1249"/>
                    <a:pt x="16094" y="1239"/>
                    <a:pt x="16063" y="1249"/>
                  </a:cubicBezTo>
                  <a:cubicBezTo>
                    <a:pt x="16032" y="1260"/>
                    <a:pt x="15804" y="1172"/>
                    <a:pt x="15557" y="1053"/>
                  </a:cubicBezTo>
                  <a:cubicBezTo>
                    <a:pt x="14965" y="770"/>
                    <a:pt x="14244" y="504"/>
                    <a:pt x="13640" y="346"/>
                  </a:cubicBezTo>
                  <a:cubicBezTo>
                    <a:pt x="13371" y="276"/>
                    <a:pt x="13124" y="208"/>
                    <a:pt x="13090" y="194"/>
                  </a:cubicBezTo>
                  <a:cubicBezTo>
                    <a:pt x="13057" y="181"/>
                    <a:pt x="13015" y="172"/>
                    <a:pt x="13000" y="175"/>
                  </a:cubicBezTo>
                  <a:cubicBezTo>
                    <a:pt x="12984" y="178"/>
                    <a:pt x="12736" y="142"/>
                    <a:pt x="12449" y="94"/>
                  </a:cubicBezTo>
                  <a:cubicBezTo>
                    <a:pt x="12010" y="21"/>
                    <a:pt x="11739" y="7"/>
                    <a:pt x="10732" y="1"/>
                  </a:cubicBezTo>
                  <a:close/>
                </a:path>
              </a:pathLst>
            </a:custGeom>
            <a:ln w="12700" cap="flat">
              <a:noFill/>
              <a:miter lim="400000"/>
            </a:ln>
            <a:effectLst/>
          </p:spPr>
        </p:pic>
        <p:sp>
          <p:nvSpPr>
            <p:cNvPr id="337" name="Do More"/>
            <p:cNvSpPr/>
            <p:nvPr/>
          </p:nvSpPr>
          <p:spPr>
            <a:xfrm>
              <a:off x="3186351" y="997336"/>
              <a:ext cx="2372106" cy="79919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2800">
                  <a:solidFill>
                    <a:srgbClr val="53585F"/>
                  </a:solidFill>
                  <a:latin typeface="Futura PT Heavy"/>
                  <a:ea typeface="Futura PT Heavy"/>
                  <a:cs typeface="Futura PT Heavy"/>
                  <a:sym typeface="Futura PT Heavy"/>
                </a:defRPr>
              </a:lvl1pPr>
            </a:lstStyle>
            <a:p>
              <a:pPr/>
              <a:r>
                <a:t>Do More</a:t>
              </a:r>
            </a:p>
          </p:txBody>
        </p:sp>
        <p:sp>
          <p:nvSpPr>
            <p:cNvPr id="338" name="Do Less"/>
            <p:cNvSpPr/>
            <p:nvPr/>
          </p:nvSpPr>
          <p:spPr>
            <a:xfrm>
              <a:off x="18214" y="3366679"/>
              <a:ext cx="2372106" cy="79919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2800">
                  <a:solidFill>
                    <a:srgbClr val="53585F"/>
                  </a:solidFill>
                  <a:latin typeface="Futura PT Heavy"/>
                  <a:ea typeface="Futura PT Heavy"/>
                  <a:cs typeface="Futura PT Heavy"/>
                  <a:sym typeface="Futura PT Heavy"/>
                </a:defRPr>
              </a:lvl1pPr>
            </a:lstStyle>
            <a:p>
              <a:pPr/>
              <a:r>
                <a:t>Do Less</a:t>
              </a:r>
            </a:p>
          </p:txBody>
        </p:sp>
        <p:sp>
          <p:nvSpPr>
            <p:cNvPr id="339" name="Stop Doing"/>
            <p:cNvSpPr/>
            <p:nvPr/>
          </p:nvSpPr>
          <p:spPr>
            <a:xfrm>
              <a:off x="1934469" y="4997097"/>
              <a:ext cx="2372106" cy="79919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2800">
                  <a:solidFill>
                    <a:srgbClr val="53585F"/>
                  </a:solidFill>
                  <a:latin typeface="Futura PT Heavy"/>
                  <a:ea typeface="Futura PT Heavy"/>
                  <a:cs typeface="Futura PT Heavy"/>
                  <a:sym typeface="Futura PT Heavy"/>
                </a:defRPr>
              </a:lvl1pPr>
            </a:lstStyle>
            <a:p>
              <a:pPr/>
              <a:r>
                <a:t>Stop Doing</a:t>
              </a:r>
            </a:p>
          </p:txBody>
        </p:sp>
        <p:sp>
          <p:nvSpPr>
            <p:cNvPr id="340" name="Start Doing"/>
            <p:cNvSpPr/>
            <p:nvPr/>
          </p:nvSpPr>
          <p:spPr>
            <a:xfrm>
              <a:off x="3756125" y="3247616"/>
              <a:ext cx="2372106" cy="79919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2800">
                  <a:solidFill>
                    <a:srgbClr val="53585F"/>
                  </a:solidFill>
                  <a:latin typeface="Futura PT Heavy"/>
                  <a:ea typeface="Futura PT Heavy"/>
                  <a:cs typeface="Futura PT Heavy"/>
                  <a:sym typeface="Futura PT Heavy"/>
                </a:defRPr>
              </a:lvl1pPr>
            </a:lstStyle>
            <a:p>
              <a:pPr/>
              <a:r>
                <a:t>Start Doing</a:t>
              </a:r>
            </a:p>
          </p:txBody>
        </p:sp>
        <p:sp>
          <p:nvSpPr>
            <p:cNvPr id="341" name="Keep Doing"/>
            <p:cNvSpPr/>
            <p:nvPr/>
          </p:nvSpPr>
          <p:spPr>
            <a:xfrm>
              <a:off x="624781" y="984999"/>
              <a:ext cx="2372107" cy="79919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2800">
                  <a:solidFill>
                    <a:srgbClr val="53585F"/>
                  </a:solidFill>
                  <a:latin typeface="Futura PT Heavy"/>
                  <a:ea typeface="Futura PT Heavy"/>
                  <a:cs typeface="Futura PT Heavy"/>
                  <a:sym typeface="Futura PT Heavy"/>
                </a:defRPr>
              </a:lvl1pPr>
            </a:lstStyle>
            <a:p>
              <a:pPr/>
              <a:r>
                <a:t>Keep Doing</a:t>
              </a:r>
            </a:p>
          </p:txBody>
        </p:sp>
        <p:sp>
          <p:nvSpPr>
            <p:cNvPr id="342" name="Square"/>
            <p:cNvSpPr/>
            <p:nvPr/>
          </p:nvSpPr>
          <p:spPr>
            <a:xfrm>
              <a:off x="3478040" y="1913687"/>
              <a:ext cx="535782"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43" name="Square"/>
            <p:cNvSpPr/>
            <p:nvPr/>
          </p:nvSpPr>
          <p:spPr>
            <a:xfrm>
              <a:off x="3990009" y="1761552"/>
              <a:ext cx="535782"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44" name="Square"/>
            <p:cNvSpPr/>
            <p:nvPr/>
          </p:nvSpPr>
          <p:spPr>
            <a:xfrm>
              <a:off x="5025852" y="1535333"/>
              <a:ext cx="535783"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45" name="Square"/>
            <p:cNvSpPr/>
            <p:nvPr/>
          </p:nvSpPr>
          <p:spPr>
            <a:xfrm>
              <a:off x="3478040" y="163038"/>
              <a:ext cx="535782" cy="535783"/>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46" name="Square"/>
            <p:cNvSpPr/>
            <p:nvPr/>
          </p:nvSpPr>
          <p:spPr>
            <a:xfrm>
              <a:off x="4104512" y="579757"/>
              <a:ext cx="535782"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47" name="Square"/>
            <p:cNvSpPr/>
            <p:nvPr/>
          </p:nvSpPr>
          <p:spPr>
            <a:xfrm>
              <a:off x="5347321" y="2859066"/>
              <a:ext cx="535782"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48" name="Square"/>
            <p:cNvSpPr/>
            <p:nvPr/>
          </p:nvSpPr>
          <p:spPr>
            <a:xfrm>
              <a:off x="4454352" y="4075101"/>
              <a:ext cx="535783"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49" name="Square"/>
            <p:cNvSpPr/>
            <p:nvPr/>
          </p:nvSpPr>
          <p:spPr>
            <a:xfrm>
              <a:off x="310977" y="2656660"/>
              <a:ext cx="535783"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50" name="Square"/>
            <p:cNvSpPr/>
            <p:nvPr/>
          </p:nvSpPr>
          <p:spPr>
            <a:xfrm>
              <a:off x="711390" y="2859066"/>
              <a:ext cx="535782"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51" name="Square"/>
            <p:cNvSpPr/>
            <p:nvPr/>
          </p:nvSpPr>
          <p:spPr>
            <a:xfrm>
              <a:off x="616140" y="4272041"/>
              <a:ext cx="535782"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52" name="Square"/>
            <p:cNvSpPr/>
            <p:nvPr/>
          </p:nvSpPr>
          <p:spPr>
            <a:xfrm>
              <a:off x="1104296" y="1713360"/>
              <a:ext cx="535783"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53" name="Square"/>
            <p:cNvSpPr/>
            <p:nvPr/>
          </p:nvSpPr>
          <p:spPr>
            <a:xfrm>
              <a:off x="1542944" y="1913687"/>
              <a:ext cx="535782"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54" name="Square"/>
            <p:cNvSpPr/>
            <p:nvPr/>
          </p:nvSpPr>
          <p:spPr>
            <a:xfrm>
              <a:off x="1930227" y="1713360"/>
              <a:ext cx="535783"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55" name="Square"/>
            <p:cNvSpPr/>
            <p:nvPr/>
          </p:nvSpPr>
          <p:spPr>
            <a:xfrm>
              <a:off x="2291168" y="1997399"/>
              <a:ext cx="535782"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56" name="Square"/>
            <p:cNvSpPr/>
            <p:nvPr/>
          </p:nvSpPr>
          <p:spPr>
            <a:xfrm>
              <a:off x="2172106" y="579757"/>
              <a:ext cx="535782"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57" name="Square"/>
            <p:cNvSpPr/>
            <p:nvPr/>
          </p:nvSpPr>
          <p:spPr>
            <a:xfrm>
              <a:off x="1410106" y="534182"/>
              <a:ext cx="535782" cy="535783"/>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58" name="Square"/>
            <p:cNvSpPr/>
            <p:nvPr/>
          </p:nvSpPr>
          <p:spPr>
            <a:xfrm>
              <a:off x="2461105" y="4518142"/>
              <a:ext cx="535782"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59" name="Square"/>
            <p:cNvSpPr/>
            <p:nvPr/>
          </p:nvSpPr>
          <p:spPr>
            <a:xfrm>
              <a:off x="3104295" y="4370185"/>
              <a:ext cx="535783" cy="535783"/>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60" name="Square"/>
            <p:cNvSpPr/>
            <p:nvPr/>
          </p:nvSpPr>
          <p:spPr>
            <a:xfrm>
              <a:off x="2852630" y="4075101"/>
              <a:ext cx="535782"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sp>
          <p:nvSpPr>
            <p:cNvPr id="361" name="Square"/>
            <p:cNvSpPr/>
            <p:nvPr/>
          </p:nvSpPr>
          <p:spPr>
            <a:xfrm>
              <a:off x="5189646" y="3915988"/>
              <a:ext cx="535782" cy="535782"/>
            </a:xfrm>
            <a:prstGeom prst="rect">
              <a:avLst/>
            </a:prstGeom>
            <a:solidFill>
              <a:srgbClr val="8EFA00"/>
            </a:solidFill>
            <a:ln w="12700" cap="flat">
              <a:noFill/>
              <a:miter lim="400000"/>
            </a:ln>
            <a:effectLst>
              <a:outerShdw sx="100000" sy="100000" kx="0" ky="0" algn="b" rotWithShape="0" blurRad="50800" dist="25400" dir="5400000">
                <a:srgbClr val="000000">
                  <a:alpha val="50000"/>
                </a:srgbClr>
              </a:outerShdw>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grpSp>
      <p:grpSp>
        <p:nvGrpSpPr>
          <p:cNvPr id="365" name="Group"/>
          <p:cNvGrpSpPr/>
          <p:nvPr/>
        </p:nvGrpSpPr>
        <p:grpSpPr>
          <a:xfrm>
            <a:off x="11520493" y="3490354"/>
            <a:ext cx="2453791" cy="1625110"/>
            <a:chOff x="0" y="0"/>
            <a:chExt cx="2453789" cy="1625108"/>
          </a:xfrm>
        </p:grpSpPr>
        <p:sp>
          <p:nvSpPr>
            <p:cNvPr id="363" name="A “starfish” exercise is a great tool for reflecting as a team"/>
            <p:cNvSpPr txBox="1"/>
            <p:nvPr/>
          </p:nvSpPr>
          <p:spPr>
            <a:xfrm>
              <a:off x="0" y="-1"/>
              <a:ext cx="2453790" cy="124777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spAutoFit/>
            </a:bodyPr>
            <a:lstStyle>
              <a:lvl1pPr algn="ctr" defTabSz="821531">
                <a:defRPr sz="2200">
                  <a:solidFill>
                    <a:srgbClr val="008F00"/>
                  </a:solidFill>
                  <a:latin typeface="Futura PT Light"/>
                  <a:ea typeface="Futura PT Light"/>
                  <a:cs typeface="Futura PT Light"/>
                  <a:sym typeface="Futura PT Light"/>
                </a:defRPr>
              </a:lvl1pPr>
            </a:lstStyle>
            <a:p>
              <a:pPr/>
              <a:r>
                <a:t>A “starfish” exercise is a great tool for reflecting as a team</a:t>
              </a:r>
            </a:p>
          </p:txBody>
        </p:sp>
        <p:sp>
          <p:nvSpPr>
            <p:cNvPr id="364" name="Arrow"/>
            <p:cNvSpPr/>
            <p:nvPr/>
          </p:nvSpPr>
          <p:spPr>
            <a:xfrm rot="1131561">
              <a:off x="1863622" y="1163090"/>
              <a:ext cx="535782" cy="385780"/>
            </a:xfrm>
            <a:prstGeom prst="rightArrow">
              <a:avLst>
                <a:gd name="adj1" fmla="val 32000"/>
                <a:gd name="adj2" fmla="val 66116"/>
              </a:avLst>
            </a:prstGeom>
            <a:solidFill>
              <a:srgbClr val="008F00"/>
            </a:solidFill>
            <a:ln w="12700" cap="flat">
              <a:noFill/>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grpSp>
      <p:grpSp>
        <p:nvGrpSpPr>
          <p:cNvPr id="368" name="Group"/>
          <p:cNvGrpSpPr/>
          <p:nvPr/>
        </p:nvGrpSpPr>
        <p:grpSpPr>
          <a:xfrm>
            <a:off x="1073730" y="671169"/>
            <a:ext cx="15639568" cy="1670787"/>
            <a:chOff x="0" y="0"/>
            <a:chExt cx="15639565" cy="1670786"/>
          </a:xfrm>
        </p:grpSpPr>
        <p:sp>
          <p:nvSpPr>
            <p:cNvPr id="366" name="4"/>
            <p:cNvSpPr/>
            <p:nvPr/>
          </p:nvSpPr>
          <p:spPr>
            <a:xfrm>
              <a:off x="0" y="135407"/>
              <a:ext cx="1333246" cy="1333247"/>
            </a:xfrm>
            <a:prstGeom prst="ellipse">
              <a:avLst/>
            </a:prstGeom>
            <a:solidFill>
              <a:srgbClr val="53585F"/>
            </a:solid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lvl1pPr algn="ctr" defTabSz="821531">
                <a:defRPr sz="5600">
                  <a:solidFill>
                    <a:srgbClr val="FFFFFF"/>
                  </a:solidFill>
                  <a:latin typeface="Futura Condensed"/>
                  <a:ea typeface="Futura Condensed"/>
                  <a:cs typeface="Futura Condensed"/>
                  <a:sym typeface="Futura Condensed"/>
                </a:defRPr>
              </a:lvl1pPr>
            </a:lstStyle>
            <a:p>
              <a:pPr/>
              <a:r>
                <a:t>4</a:t>
              </a:r>
            </a:p>
          </p:txBody>
        </p:sp>
        <p:sp>
          <p:nvSpPr>
            <p:cNvPr id="367" name="Reflect and Grow…"/>
            <p:cNvSpPr txBox="1"/>
            <p:nvPr/>
          </p:nvSpPr>
          <p:spPr>
            <a:xfrm>
              <a:off x="1494666" y="-1"/>
              <a:ext cx="14144900" cy="1670787"/>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p>
              <a:pPr defTabSz="821531">
                <a:defRPr sz="5500">
                  <a:solidFill>
                    <a:srgbClr val="606060"/>
                  </a:solidFill>
                  <a:latin typeface="Futura PT Heavy"/>
                  <a:ea typeface="Futura PT Heavy"/>
                  <a:cs typeface="Futura PT Heavy"/>
                  <a:sym typeface="Futura PT Heavy"/>
                </a:defRPr>
              </a:pPr>
              <a:r>
                <a:t>Reflect and Grow</a:t>
              </a:r>
            </a:p>
            <a:p>
              <a:pPr defTabSz="821531">
                <a:defRPr sz="4000">
                  <a:solidFill>
                    <a:srgbClr val="606060"/>
                  </a:solidFill>
                  <a:latin typeface="Futura PT Light"/>
                  <a:ea typeface="Futura PT Light"/>
                  <a:cs typeface="Futura PT Light"/>
                  <a:sym typeface="Futura PT Light"/>
                </a:defRPr>
              </a:pPr>
              <a:r>
                <a:t>What have we learned? What can we do better?</a:t>
              </a:r>
            </a:p>
          </p:txBody>
        </p:sp>
      </p:grpSp>
      <p:grpSp>
        <p:nvGrpSpPr>
          <p:cNvPr id="372" name="Group"/>
          <p:cNvGrpSpPr/>
          <p:nvPr/>
        </p:nvGrpSpPr>
        <p:grpSpPr>
          <a:xfrm>
            <a:off x="20768357" y="698776"/>
            <a:ext cx="2835335" cy="1548848"/>
            <a:chOff x="0" y="0"/>
            <a:chExt cx="2835334" cy="1548846"/>
          </a:xfrm>
        </p:grpSpPr>
        <p:pic>
          <p:nvPicPr>
            <p:cNvPr id="369" name="Image" descr="Image"/>
            <p:cNvPicPr>
              <a:picLocks noChangeAspect="1"/>
            </p:cNvPicPr>
            <p:nvPr/>
          </p:nvPicPr>
          <p:blipFill>
            <a:blip r:embed="rId3">
              <a:extLst/>
            </a:blip>
            <a:srcRect l="0" t="0" r="0" b="0"/>
            <a:stretch>
              <a:fillRect/>
            </a:stretch>
          </p:blipFill>
          <p:spPr>
            <a:xfrm>
              <a:off x="314250" y="412286"/>
              <a:ext cx="805586" cy="736478"/>
            </a:xfrm>
            <a:prstGeom prst="rect">
              <a:avLst/>
            </a:prstGeom>
            <a:ln w="12700" cap="flat">
              <a:noFill/>
              <a:miter lim="400000"/>
            </a:ln>
            <a:effectLst/>
          </p:spPr>
        </p:pic>
        <p:sp>
          <p:nvSpPr>
            <p:cNvPr id="370" name="Rhythm…"/>
            <p:cNvSpPr txBox="1"/>
            <p:nvPr/>
          </p:nvSpPr>
          <p:spPr>
            <a:xfrm>
              <a:off x="692042" y="187200"/>
              <a:ext cx="1939408" cy="1174446"/>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square" lIns="71437" tIns="71437" rIns="71437" bIns="71437" numCol="1" anchor="ctr">
              <a:noAutofit/>
            </a:bodyPr>
            <a:lstStyle/>
            <a:p>
              <a:pPr algn="r" defTabSz="821531">
                <a:defRPr sz="3000">
                  <a:solidFill>
                    <a:srgbClr val="424242"/>
                  </a:solidFill>
                  <a:latin typeface="Futura PT Heavy"/>
                  <a:ea typeface="Futura PT Heavy"/>
                  <a:cs typeface="Futura PT Heavy"/>
                  <a:sym typeface="Futura PT Heavy"/>
                </a:defRPr>
              </a:pPr>
              <a:r>
                <a:t>Rhythm</a:t>
              </a:r>
            </a:p>
            <a:p>
              <a:pPr algn="r" defTabSz="821531">
                <a:defRPr sz="2000">
                  <a:solidFill>
                    <a:srgbClr val="424242"/>
                  </a:solidFill>
                  <a:latin typeface="Futura PT Light"/>
                  <a:ea typeface="Futura PT Light"/>
                  <a:cs typeface="Futura PT Light"/>
                  <a:sym typeface="Futura PT Light"/>
                </a:defRPr>
              </a:pPr>
              <a:r>
                <a:t>1x per week</a:t>
              </a:r>
            </a:p>
          </p:txBody>
        </p:sp>
        <p:sp>
          <p:nvSpPr>
            <p:cNvPr id="371" name="Rounded Rectangle"/>
            <p:cNvSpPr/>
            <p:nvPr/>
          </p:nvSpPr>
          <p:spPr>
            <a:xfrm>
              <a:off x="0" y="0"/>
              <a:ext cx="2835335" cy="1548847"/>
            </a:xfrm>
            <a:prstGeom prst="roundRect">
              <a:avLst>
                <a:gd name="adj" fmla="val 19979"/>
              </a:avLst>
            </a:prstGeom>
            <a:noFill/>
            <a:ln w="12700" cap="flat">
              <a:solidFill>
                <a:srgbClr val="53585F"/>
              </a:solidFill>
              <a:custDash>
                <a:ds d="200000" sp="200000"/>
              </a:custDash>
              <a:miter lim="400000"/>
            </a:ln>
            <a:effectLst/>
          </p:spPr>
          <p:txBody>
            <a:bodyPr wrap="square" lIns="71437" tIns="71437" rIns="71437" bIns="71437" numCol="1" anchor="ctr">
              <a:noAutofit/>
            </a:bodyPr>
            <a:lstStyle/>
            <a:p>
              <a:pPr algn="ctr" defTabSz="821531">
                <a:defRPr sz="5600">
                  <a:solidFill>
                    <a:srgbClr val="FFFFFF"/>
                  </a:solidFill>
                  <a:effectLst>
                    <a:outerShdw sx="100000" sy="100000" kx="0" ky="0" algn="b" rotWithShape="0" blurRad="38100" dist="12700" dir="5400000">
                      <a:srgbClr val="000000">
                        <a:alpha val="50000"/>
                      </a:srgbClr>
                    </a:outerShdw>
                  </a:effectLst>
                  <a:latin typeface="+mj-lt"/>
                  <a:ea typeface="+mj-ea"/>
                  <a:cs typeface="+mj-cs"/>
                  <a:sym typeface="Gill Sans"/>
                </a:defRPr>
              </a:pPr>
            </a:p>
          </p:txBody>
        </p:sp>
      </p:grpSp>
      <p:pic>
        <p:nvPicPr>
          <p:cNvPr id="373" name="noun_102498_cc.png" descr="noun_102498_cc.png"/>
          <p:cNvPicPr>
            <a:picLocks noChangeAspect="1"/>
          </p:cNvPicPr>
          <p:nvPr/>
        </p:nvPicPr>
        <p:blipFill>
          <a:blip r:embed="rId4">
            <a:extLst/>
          </a:blip>
          <a:srcRect l="9496" t="2672" r="9496" b="16954"/>
          <a:stretch>
            <a:fillRect/>
          </a:stretch>
        </p:blipFill>
        <p:spPr>
          <a:xfrm>
            <a:off x="4157318" y="3033865"/>
            <a:ext cx="6497031" cy="6446144"/>
          </a:xfrm>
          <a:prstGeom prst="rect">
            <a:avLst/>
          </a:prstGeom>
          <a:ln w="12700">
            <a:miter lim="400000"/>
          </a:ln>
        </p:spPr>
      </p:pic>
    </p:spTree>
  </p:cSld>
  <p:clrMapOvr>
    <a:masterClrMapping/>
  </p:clrMapOvr>
  <mc:AlternateContent xmlns:mc="http://schemas.openxmlformats.org/markup-compatibility/2006">
    <mc:Choice xmlns:p14="http://schemas.microsoft.com/office/powerpoint/2010/main" Requires="p14">
      <p:transition spd="fast" advClick="1" p14:dur="750">
        <p:dissolve/>
      </p:transition>
    </mc:Choice>
    <mc:Fallback>
      <p:transition spd="fast">
        <p:fade/>
      </p:transition>
    </mc:Fallback>
  </mc:AlternateContent>
</p:sld>
</file>

<file path=ppt/theme/_rels/theme1.xml.rels><?xml version="1.0" encoding="UTF-8"?>
<Relationships xmlns="http://schemas.openxmlformats.org/package/2006/relationships"><Relationship Id="rId1" Type="http://schemas.openxmlformats.org/officeDocument/2006/relationships/image" Target="../media/image1.png"/></Relationships>

</file>

<file path=ppt/theme/_rels/theme2.xml.rels><?xml version="1.0" encoding="UTF-8"?>
<Relationships xmlns="http://schemas.openxmlformats.org/package/2006/relationships"><Relationship Id="rId1" Type="http://schemas.openxmlformats.org/officeDocument/2006/relationships/image" Target="../media/image2.png"/></Relationships>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Copperplate"/>
        <a:ea typeface="Copperplate"/>
        <a:cs typeface="Copperplat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50000"/>
              </a:srgbClr>
            </a:outerShdw>
          </a:effectLst>
        </a:effectStyle>
        <a:effectStyle>
          <a:effectLst>
            <a:outerShdw sx="100000" sy="100000" kx="0" ky="0" algn="b" rotWithShape="0" blurRad="63500" dist="12700" dir="0">
              <a:srgbClr val="000000">
                <a:alpha val="50000"/>
              </a:srgbClr>
            </a:outerShdw>
          </a:effectLst>
        </a:effectStyle>
        <a:effectStyle>
          <a:effectLst>
            <a:outerShdw sx="100000" sy="100000" kx="0" ky="0" algn="b" rotWithShape="0" blurRad="508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50800" dist="25400" dir="5400000">
            <a:srgbClr val="000000">
              <a:alpha val="50000"/>
            </a:srgbClr>
          </a:outerShdw>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56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mj-lt"/>
            <a:ea typeface="+mj-ea"/>
            <a:cs typeface="+mj-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l" defTabSz="642937"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Tx/>
            <a:latin typeface="Helvetica"/>
            <a:ea typeface="Helvetica"/>
            <a:cs typeface="Helvetica"/>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ill Sans"/>
        <a:ea typeface="Gill Sans"/>
        <a:cs typeface="Gill Sans"/>
      </a:majorFont>
      <a:minorFont>
        <a:latin typeface="Copperplate"/>
        <a:ea typeface="Copperplate"/>
        <a:cs typeface="Copperplat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sx="100000" sy="100000" kx="0" ky="0" algn="b" rotWithShape="0" blurRad="50800" dist="25400" dir="5400000">
              <a:srgbClr val="000000">
                <a:alpha val="50000"/>
              </a:srgbClr>
            </a:outerShdw>
          </a:effectLst>
        </a:effectStyle>
        <a:effectStyle>
          <a:effectLst>
            <a:outerShdw sx="100000" sy="100000" kx="0" ky="0" algn="b" rotWithShape="0" blurRad="63500" dist="12700" dir="0">
              <a:srgbClr val="000000">
                <a:alpha val="50000"/>
              </a:srgbClr>
            </a:outerShdw>
          </a:effectLst>
        </a:effectStyle>
        <a:effectStyle>
          <a:effectLst>
            <a:outerShdw sx="100000" sy="100000" kx="0" ky="0" algn="b" rotWithShape="0" blurRad="50800" dist="25400" dir="540000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r:embed="rId1"/>
          <a:srcRect l="0" t="0" r="0" b="0"/>
          <a:tile tx="0" ty="0" sx="100000" sy="100000" flip="none" algn="tl"/>
        </a:blipFill>
        <a:ln w="12700" cap="flat">
          <a:noFill/>
          <a:miter lim="400000"/>
        </a:ln>
        <a:effectLst>
          <a:outerShdw sx="100000" sy="100000" kx="0" ky="0" algn="b" rotWithShape="0" blurRad="50800" dist="25400" dir="5400000">
            <a:srgbClr val="000000">
              <a:alpha val="50000"/>
            </a:srgbClr>
          </a:outerShdw>
        </a:effectLst>
        <a:sp3d/>
      </a:spPr>
      <a:bodyPr rot="0" spcFirstLastPara="1" vertOverflow="overflow" horzOverflow="overflow" vert="horz" wrap="square" lIns="71437" tIns="71437" rIns="71437" bIns="71437" numCol="1" spcCol="38100" rtlCol="0" anchor="ctr" upright="0">
        <a:spAutoFit/>
      </a:bodyPr>
      <a:lstStyle>
        <a:defPPr marL="0" marR="0" indent="0" algn="ctr" defTabSz="821531" rtl="0" fontAlgn="auto" latinLnBrk="0" hangingPunct="0">
          <a:lnSpc>
            <a:spcPct val="100000"/>
          </a:lnSpc>
          <a:spcBef>
            <a:spcPts val="0"/>
          </a:spcBef>
          <a:spcAft>
            <a:spcPts val="0"/>
          </a:spcAft>
          <a:buClrTx/>
          <a:buSzTx/>
          <a:buFontTx/>
          <a:buNone/>
          <a:tabLst/>
          <a:defRPr b="0" baseline="0" cap="none" i="0" spc="0" strike="noStrike" sz="5600" u="none" kumimoji="0" normalizeH="0">
            <a:ln>
              <a:noFill/>
            </a:ln>
            <a:solidFill>
              <a:srgbClr val="FFFFFF"/>
            </a:solidFill>
            <a:effectLst>
              <a:outerShdw sx="100000" sy="100000" kx="0" ky="0" algn="b" rotWithShape="0" blurRad="38100" dist="12700" dir="5400000">
                <a:srgbClr val="000000">
                  <a:alpha val="50000"/>
                </a:srgbClr>
              </a:outerShdw>
            </a:effectLst>
            <a:uFillTx/>
            <a:latin typeface="+mj-lt"/>
            <a:ea typeface="+mj-ea"/>
            <a:cs typeface="+mj-cs"/>
            <a:sym typeface="Gill Sans"/>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71437" tIns="71437" rIns="71437" bIns="71437" numCol="1" spcCol="38100" rtlCol="0" anchor="ctr" upright="0">
        <a:spAutoFit/>
      </a:bodyPr>
      <a:lstStyle>
        <a:defPPr marL="0" marR="0" indent="0" algn="l" defTabSz="642937" rtl="0" fontAlgn="auto" latinLnBrk="0" hangingPunct="0">
          <a:lnSpc>
            <a:spcPct val="100000"/>
          </a:lnSpc>
          <a:spcBef>
            <a:spcPts val="0"/>
          </a:spcBef>
          <a:spcAft>
            <a:spcPts val="0"/>
          </a:spcAft>
          <a:buClrTx/>
          <a:buSzTx/>
          <a:buFontTx/>
          <a:buNone/>
          <a:tabLst/>
          <a:defRPr b="0" baseline="0" cap="none" i="0" spc="0" strike="noStrike" sz="1600" u="none" kumimoji="0" normalizeH="0">
            <a:ln>
              <a:noFill/>
            </a:ln>
            <a:solidFill>
              <a:srgbClr val="000000"/>
            </a:solidFill>
            <a:effectLst/>
            <a:uFillTx/>
            <a:latin typeface="Helvetica"/>
            <a:ea typeface="Helvetica"/>
            <a:cs typeface="Helvetica"/>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